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81" r:id="rId2"/>
  </p:sldMasterIdLst>
  <p:notesMasterIdLst>
    <p:notesMasterId r:id="rId33"/>
  </p:notesMasterIdLst>
  <p:handoutMasterIdLst>
    <p:handoutMasterId r:id="rId34"/>
  </p:handoutMasterIdLst>
  <p:sldIdLst>
    <p:sldId id="317" r:id="rId3"/>
    <p:sldId id="262" r:id="rId4"/>
    <p:sldId id="316" r:id="rId5"/>
    <p:sldId id="294" r:id="rId6"/>
    <p:sldId id="291" r:id="rId7"/>
    <p:sldId id="292" r:id="rId8"/>
    <p:sldId id="293" r:id="rId9"/>
    <p:sldId id="298" r:id="rId10"/>
    <p:sldId id="300" r:id="rId11"/>
    <p:sldId id="305" r:id="rId12"/>
    <p:sldId id="307" r:id="rId13"/>
    <p:sldId id="302" r:id="rId14"/>
    <p:sldId id="301" r:id="rId15"/>
    <p:sldId id="306" r:id="rId16"/>
    <p:sldId id="295" r:id="rId17"/>
    <p:sldId id="303" r:id="rId18"/>
    <p:sldId id="304" r:id="rId19"/>
    <p:sldId id="296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299" r:id="rId29"/>
    <p:sldId id="290" r:id="rId30"/>
    <p:sldId id="288" r:id="rId31"/>
    <p:sldId id="289" r:id="rId32"/>
  </p:sldIdLst>
  <p:sldSz cx="9144000" cy="5143500" type="screen16x9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EC5EEDB8-DC05-4670-8E41-D8E06111C971}">
          <p14:sldIdLst>
            <p14:sldId id="317"/>
            <p14:sldId id="262"/>
            <p14:sldId id="316"/>
            <p14:sldId id="294"/>
          </p14:sldIdLst>
        </p14:section>
        <p14:section name="Windows Phone App Studio" id="{8C25E2C1-6663-A84A-8570-BF2AA0DF0032}">
          <p14:sldIdLst>
            <p14:sldId id="291"/>
            <p14:sldId id="292"/>
            <p14:sldId id="293"/>
            <p14:sldId id="298"/>
            <p14:sldId id="300"/>
            <p14:sldId id="305"/>
            <p14:sldId id="307"/>
            <p14:sldId id="302"/>
            <p14:sldId id="301"/>
            <p14:sldId id="306"/>
            <p14:sldId id="295"/>
            <p14:sldId id="303"/>
            <p14:sldId id="304"/>
            <p14:sldId id="29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Fin" id="{35923089-6581-41E0-B6DD-725FB217C102}">
          <p14:sldIdLst>
            <p14:sldId id="299"/>
            <p14:sldId id="290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696E"/>
    <a:srgbClr val="046A6A"/>
    <a:srgbClr val="7A0053"/>
    <a:srgbClr val="007A79"/>
    <a:srgbClr val="2A2A2A"/>
    <a:srgbClr val="808080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9" autoAdjust="0"/>
    <p:restoredTop sz="86410" autoAdjust="0"/>
  </p:normalViewPr>
  <p:slideViewPr>
    <p:cSldViewPr showGuides="1">
      <p:cViewPr varScale="1">
        <p:scale>
          <a:sx n="75" d="100"/>
          <a:sy n="75" d="100"/>
        </p:scale>
        <p:origin x="876" y="66"/>
      </p:cViewPr>
      <p:guideLst>
        <p:guide orient="horz" pos="1236"/>
        <p:guide pos="2880"/>
      </p:guideLst>
    </p:cSldViewPr>
  </p:slideViewPr>
  <p:outlineViewPr>
    <p:cViewPr>
      <p:scale>
        <a:sx n="33" d="100"/>
        <a:sy n="33" d="100"/>
      </p:scale>
      <p:origin x="0" y="30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716" y="-84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avier\Desktop\De%20Windows%20Phone%20App%20Studio%20a%20la%20Store\chart1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Javier\Desktop\De%20Windows%20Phone%20App%20Studio%20a%20la%20Store\chart2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IOS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Aller" pitchFamily="2" charset="0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0.41</c:v>
                </c:pt>
                <c:pt idx="1">
                  <c:v>0.33</c:v>
                </c:pt>
                <c:pt idx="2">
                  <c:v>0.14000000000000001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Android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2A2A2A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Aller" pitchFamily="2" charset="0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</c:numCache>
            </c:numRef>
          </c:cat>
          <c:val>
            <c:numRef>
              <c:f>Sheet1!$C$2:$C$4</c:f>
              <c:numCache>
                <c:formatCode>0%</c:formatCode>
                <c:ptCount val="3"/>
                <c:pt idx="0">
                  <c:v>0.3</c:v>
                </c:pt>
                <c:pt idx="1">
                  <c:v>0.47</c:v>
                </c:pt>
                <c:pt idx="2">
                  <c:v>0.79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Windows Phone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Aller" pitchFamily="2" charset="0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</c:numCache>
            </c:numRef>
          </c:cat>
          <c:val>
            <c:numRef>
              <c:f>Sheet1!$D$2:$D$4</c:f>
              <c:numCache>
                <c:formatCode>0%</c:formatCode>
                <c:ptCount val="3"/>
                <c:pt idx="0">
                  <c:v>0.02</c:v>
                </c:pt>
                <c:pt idx="1">
                  <c:v>0.02</c:v>
                </c:pt>
                <c:pt idx="2">
                  <c:v>3.3000000000000002E-2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Aller" pitchFamily="2" charset="0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</c:numCache>
            </c:num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44694864"/>
        <c:axId val="244696824"/>
      </c:barChart>
      <c:catAx>
        <c:axId val="244694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>
                <a:solidFill>
                  <a:schemeClr val="tx2"/>
                </a:solidFill>
                <a:latin typeface="Aller" pitchFamily="2" charset="0"/>
              </a:defRPr>
            </a:pPr>
            <a:endParaRPr lang="es-ES"/>
          </a:p>
        </c:txPr>
        <c:crossAx val="244696824"/>
        <c:crosses val="autoZero"/>
        <c:auto val="1"/>
        <c:lblAlgn val="ctr"/>
        <c:lblOffset val="100"/>
        <c:noMultiLvlLbl val="0"/>
      </c:catAx>
      <c:valAx>
        <c:axId val="24469682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44694864"/>
        <c:crosses val="autoZero"/>
        <c:crossBetween val="between"/>
      </c:valAx>
      <c:spPr>
        <a:noFill/>
        <a:ln>
          <a:noFill/>
        </a:ln>
      </c:spPr>
    </c:plotArea>
    <c:legend>
      <c:legendPos val="t"/>
      <c:legendEntry>
        <c:idx val="3"/>
        <c:delete val="1"/>
      </c:legendEntry>
      <c:layout>
        <c:manualLayout>
          <c:xMode val="edge"/>
          <c:yMode val="edge"/>
          <c:x val="0.10406332602167649"/>
          <c:y val="0.10570025168311897"/>
          <c:w val="0.82973170359988491"/>
          <c:h val="7.7018012491365695E-2"/>
        </c:manualLayout>
      </c:layout>
      <c:overlay val="0"/>
      <c:txPr>
        <a:bodyPr/>
        <a:lstStyle/>
        <a:p>
          <a:pPr rtl="0">
            <a:defRPr sz="1200">
              <a:solidFill>
                <a:schemeClr val="tx2"/>
              </a:solidFill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007095"/>
              </a:solidFill>
            </c:spPr>
          </c:dPt>
          <c:dPt>
            <c:idx val="1"/>
            <c:invertIfNegative val="0"/>
            <c:bubble3D val="0"/>
            <c:spPr>
              <a:solidFill>
                <a:srgbClr val="80808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BFDF"/>
              </a:solidFill>
            </c:spPr>
          </c:dPt>
          <c:dLbls>
            <c:dLbl>
              <c:idx val="1"/>
              <c:spPr/>
              <c:txPr>
                <a:bodyPr/>
                <a:lstStyle/>
                <a:p>
                  <a:pPr>
                    <a:defRPr sz="1800">
                      <a:solidFill>
                        <a:schemeClr val="tx1"/>
                      </a:solidFill>
                      <a:latin typeface="Aller" pitchFamily="2" charset="0"/>
                    </a:defRPr>
                  </a:pPr>
                  <a:endParaRPr lang="es-E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latin typeface="Aller" pitchFamily="2" charset="0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Sheet1!$A$1:$A$3</c:f>
              <c:strCache>
                <c:ptCount val="3"/>
                <c:pt idx="0">
                  <c:v>IOS</c:v>
                </c:pt>
                <c:pt idx="1">
                  <c:v>Android</c:v>
                </c:pt>
                <c:pt idx="2">
                  <c:v>Windows Phone</c:v>
                </c:pt>
              </c:strCache>
            </c:strRef>
          </c:cat>
          <c:val>
            <c:numRef>
              <c:f>Sheet1!$B$1:$B$3</c:f>
              <c:numCache>
                <c:formatCode>0</c:formatCode>
                <c:ptCount val="3"/>
                <c:pt idx="0">
                  <c:v>880988</c:v>
                </c:pt>
                <c:pt idx="1">
                  <c:v>847844</c:v>
                </c:pt>
                <c:pt idx="2">
                  <c:v>150163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4"/>
        <c:axId val="244695256"/>
        <c:axId val="244694080"/>
      </c:barChart>
      <c:catAx>
        <c:axId val="24469525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>
                <a:solidFill>
                  <a:srgbClr val="808080"/>
                </a:solidFill>
              </a:defRPr>
            </a:pPr>
            <a:endParaRPr lang="es-ES"/>
          </a:p>
        </c:txPr>
        <c:crossAx val="244694080"/>
        <c:crosses val="autoZero"/>
        <c:auto val="1"/>
        <c:lblAlgn val="ctr"/>
        <c:lblOffset val="100"/>
        <c:noMultiLvlLbl val="0"/>
      </c:catAx>
      <c:valAx>
        <c:axId val="244694080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808080"/>
                </a:solidFill>
              </a:defRPr>
            </a:pPr>
            <a:endParaRPr lang="es-ES"/>
          </a:p>
        </c:txPr>
        <c:crossAx val="24469525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>
          <a:solidFill>
            <a:schemeClr val="bg1"/>
          </a:solidFill>
        </a:defRPr>
      </a:pPr>
      <a:endParaRPr lang="es-ES"/>
    </a:p>
  </c:txPr>
  <c:externalData r:id="rId2">
    <c:autoUpdate val="0"/>
  </c:externalData>
</c:chartSpace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68CDAF-7DF6-4C31-9F8F-72D51D84B3D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5903141-39AF-4B5C-9FFD-74499814DA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sz="14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Qué</a:t>
          </a:r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sz="14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es</a:t>
          </a:r>
          <a:r>
            <a:rPr lang="en-US" sz="14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Windows Phone App Studio?</a:t>
          </a:r>
          <a:endParaRPr lang="ru-RU" sz="14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gm:t>
    </dgm:pt>
    <dgm:pt modelId="{6657A027-8BE0-4E36-83D8-4060FAFF2919}" type="parTrans" cxnId="{21D2D8B3-C53C-4FD8-AA92-312EAF59D8BC}">
      <dgm:prSet/>
      <dgm:spPr/>
      <dgm:t>
        <a:bodyPr/>
        <a:lstStyle/>
        <a:p>
          <a:endParaRPr lang="ru-RU"/>
        </a:p>
      </dgm:t>
    </dgm:pt>
    <dgm:pt modelId="{693E0949-586F-4880-AC28-992E60A17638}" type="sibTrans" cxnId="{21D2D8B3-C53C-4FD8-AA92-312EAF59D8BC}">
      <dgm:prSet/>
      <dgm:spPr/>
      <dgm:t>
        <a:bodyPr/>
        <a:lstStyle/>
        <a:p>
          <a:endParaRPr lang="ru-RU"/>
        </a:p>
      </dgm:t>
    </dgm:pt>
    <dgm:pt modelId="{CBD46BCB-C207-48BA-9CA0-7F45C4FF17B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_tradnl" sz="1600" dirty="0" smtClean="0">
              <a:solidFill>
                <a:schemeClr val="tx1"/>
              </a:solidFill>
              <a:latin typeface="+mj-lt"/>
            </a:rPr>
            <a:t>Opciones Avanzadas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1D5EBC07-33A3-41EF-8C97-4C5D55A0E61D}" type="parTrans" cxnId="{524279B6-A288-405B-9646-FAC1A8D94E81}">
      <dgm:prSet/>
      <dgm:spPr/>
      <dgm:t>
        <a:bodyPr/>
        <a:lstStyle/>
        <a:p>
          <a:endParaRPr lang="ru-RU"/>
        </a:p>
      </dgm:t>
    </dgm:pt>
    <dgm:pt modelId="{F7388884-FD64-4164-94DE-03DA2063E3C4}" type="sibTrans" cxnId="{524279B6-A288-405B-9646-FAC1A8D94E81}">
      <dgm:prSet/>
      <dgm:spPr/>
      <dgm:t>
        <a:bodyPr/>
        <a:lstStyle/>
        <a:p>
          <a:endParaRPr lang="ru-RU"/>
        </a:p>
      </dgm:t>
    </dgm:pt>
    <dgm:pt modelId="{7053FB16-B29D-4875-98B9-7773ED0945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20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Extendiendo</a:t>
          </a:r>
          <a:r>
            <a:rPr lang="en-US" sz="20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el </a:t>
          </a:r>
          <a:r>
            <a:rPr lang="en-US" sz="20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código</a:t>
          </a:r>
          <a:endParaRPr lang="ru-RU" sz="20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gm:t>
    </dgm:pt>
    <dgm:pt modelId="{A0C8ACF6-AB3A-45FF-BDCA-3134A6688677}" type="parTrans" cxnId="{B03F1679-34B3-4BF9-97CC-44A9BA5B7612}">
      <dgm:prSet/>
      <dgm:spPr/>
      <dgm:t>
        <a:bodyPr/>
        <a:lstStyle/>
        <a:p>
          <a:endParaRPr lang="es-ES"/>
        </a:p>
      </dgm:t>
    </dgm:pt>
    <dgm:pt modelId="{EAF56EB7-44C1-4F8C-B230-402F3C748AA6}" type="sibTrans" cxnId="{B03F1679-34B3-4BF9-97CC-44A9BA5B7612}">
      <dgm:prSet/>
      <dgm:spPr/>
      <dgm:t>
        <a:bodyPr/>
        <a:lstStyle/>
        <a:p>
          <a:endParaRPr lang="es-ES"/>
        </a:p>
      </dgm:t>
    </dgm:pt>
    <dgm:pt modelId="{CA6BB7DB-F2A9-4112-A520-24046094A33E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_tradnl" sz="1800" dirty="0" smtClean="0">
              <a:solidFill>
                <a:schemeClr val="tx1"/>
              </a:solidFill>
              <a:latin typeface="+mj-lt"/>
            </a:rPr>
            <a:t>Preguntas y Respuestas</a:t>
          </a:r>
          <a:endParaRPr lang="ru-RU" sz="1800" dirty="0">
            <a:solidFill>
              <a:schemeClr val="tx1"/>
            </a:solidFill>
            <a:latin typeface="+mj-lt"/>
          </a:endParaRPr>
        </a:p>
      </dgm:t>
    </dgm:pt>
    <dgm:pt modelId="{B7863B39-83A2-4485-A52D-34C40B88F4FB}" type="parTrans" cxnId="{860E388C-EF9F-478E-B17A-8249A7B816AE}">
      <dgm:prSet/>
      <dgm:spPr/>
      <dgm:t>
        <a:bodyPr/>
        <a:lstStyle/>
        <a:p>
          <a:endParaRPr lang="es-ES"/>
        </a:p>
      </dgm:t>
    </dgm:pt>
    <dgm:pt modelId="{B9A1038B-CAC5-47A5-BC39-1D4DCD4E8B61}" type="sibTrans" cxnId="{860E388C-EF9F-478E-B17A-8249A7B816AE}">
      <dgm:prSet/>
      <dgm:spPr/>
      <dgm:t>
        <a:bodyPr/>
        <a:lstStyle/>
        <a:p>
          <a:endParaRPr lang="es-ES"/>
        </a:p>
      </dgm:t>
    </dgm:pt>
    <dgm:pt modelId="{34F52A64-1B76-4959-9909-003B421C3B64}" type="pres">
      <dgm:prSet presAssocID="{FC68CDAF-7DF6-4C31-9F8F-72D51D84B3D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FF3752F-526C-46C8-AC69-20F5A193591B}" type="pres">
      <dgm:prSet presAssocID="{A5903141-39AF-4B5C-9FFD-74499814DA74}" presName="node" presStyleLbl="node1" presStyleIdx="0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3D8AC4-903A-446F-A718-DFC62EB34FB5}" type="pres">
      <dgm:prSet presAssocID="{693E0949-586F-4880-AC28-992E60A17638}" presName="sibTrans" presStyleCnt="0"/>
      <dgm:spPr/>
    </dgm:pt>
    <dgm:pt modelId="{373F197C-9B5C-4548-BB12-D8F8D60569A8}" type="pres">
      <dgm:prSet presAssocID="{CBD46BCB-C207-48BA-9CA0-7F45C4FF17B9}" presName="node" presStyleLbl="node1" presStyleIdx="1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72415B-9048-4ADE-84AB-E753EA1A7724}" type="pres">
      <dgm:prSet presAssocID="{F7388884-FD64-4164-94DE-03DA2063E3C4}" presName="sibTrans" presStyleCnt="0"/>
      <dgm:spPr/>
    </dgm:pt>
    <dgm:pt modelId="{F76DF6E2-F860-49B6-B6BA-47644FE95070}" type="pres">
      <dgm:prSet presAssocID="{7053FB16-B29D-4875-98B9-7773ED094574}" presName="node" presStyleLbl="node1" presStyleIdx="2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892C7E9-41C5-4D09-9E22-413AC6C1F78A}" type="pres">
      <dgm:prSet presAssocID="{EAF56EB7-44C1-4F8C-B230-402F3C748AA6}" presName="sibTrans" presStyleCnt="0"/>
      <dgm:spPr/>
    </dgm:pt>
    <dgm:pt modelId="{FDD41FF8-FCBF-47A3-9392-6E3DF27536A7}" type="pres">
      <dgm:prSet presAssocID="{CA6BB7DB-F2A9-4112-A520-24046094A33E}" presName="node" presStyleLbl="node1" presStyleIdx="3" presStyleCnt="4" custScaleX="103630" custScaleY="17267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4B390F8-8DCA-4E07-8F0F-212D3777C416}" type="presOf" srcId="{CA6BB7DB-F2A9-4112-A520-24046094A33E}" destId="{FDD41FF8-FCBF-47A3-9392-6E3DF27536A7}" srcOrd="0" destOrd="0" presId="urn:microsoft.com/office/officeart/2005/8/layout/default"/>
    <dgm:cxn modelId="{860E388C-EF9F-478E-B17A-8249A7B816AE}" srcId="{FC68CDAF-7DF6-4C31-9F8F-72D51D84B3DE}" destId="{CA6BB7DB-F2A9-4112-A520-24046094A33E}" srcOrd="3" destOrd="0" parTransId="{B7863B39-83A2-4485-A52D-34C40B88F4FB}" sibTransId="{B9A1038B-CAC5-47A5-BC39-1D4DCD4E8B61}"/>
    <dgm:cxn modelId="{5F5C9A67-D8C8-43FF-B628-32B532636A1D}" type="presOf" srcId="{A5903141-39AF-4B5C-9FFD-74499814DA74}" destId="{DFF3752F-526C-46C8-AC69-20F5A193591B}" srcOrd="0" destOrd="0" presId="urn:microsoft.com/office/officeart/2005/8/layout/default"/>
    <dgm:cxn modelId="{4FB21610-163E-45D6-BA12-2F629EFE0C5F}" type="presOf" srcId="{7053FB16-B29D-4875-98B9-7773ED094574}" destId="{F76DF6E2-F860-49B6-B6BA-47644FE95070}" srcOrd="0" destOrd="0" presId="urn:microsoft.com/office/officeart/2005/8/layout/default"/>
    <dgm:cxn modelId="{524279B6-A288-405B-9646-FAC1A8D94E81}" srcId="{FC68CDAF-7DF6-4C31-9F8F-72D51D84B3DE}" destId="{CBD46BCB-C207-48BA-9CA0-7F45C4FF17B9}" srcOrd="1" destOrd="0" parTransId="{1D5EBC07-33A3-41EF-8C97-4C5D55A0E61D}" sibTransId="{F7388884-FD64-4164-94DE-03DA2063E3C4}"/>
    <dgm:cxn modelId="{21D2D8B3-C53C-4FD8-AA92-312EAF59D8BC}" srcId="{FC68CDAF-7DF6-4C31-9F8F-72D51D84B3DE}" destId="{A5903141-39AF-4B5C-9FFD-74499814DA74}" srcOrd="0" destOrd="0" parTransId="{6657A027-8BE0-4E36-83D8-4060FAFF2919}" sibTransId="{693E0949-586F-4880-AC28-992E60A17638}"/>
    <dgm:cxn modelId="{F63BF6EA-3E94-4078-8D04-2A77D16401FE}" type="presOf" srcId="{FC68CDAF-7DF6-4C31-9F8F-72D51D84B3DE}" destId="{34F52A64-1B76-4959-9909-003B421C3B64}" srcOrd="0" destOrd="0" presId="urn:microsoft.com/office/officeart/2005/8/layout/default"/>
    <dgm:cxn modelId="{F7F87634-1C5F-478E-9C2E-77A364BF71E9}" type="presOf" srcId="{CBD46BCB-C207-48BA-9CA0-7F45C4FF17B9}" destId="{373F197C-9B5C-4548-BB12-D8F8D60569A8}" srcOrd="0" destOrd="0" presId="urn:microsoft.com/office/officeart/2005/8/layout/default"/>
    <dgm:cxn modelId="{B03F1679-34B3-4BF9-97CC-44A9BA5B7612}" srcId="{FC68CDAF-7DF6-4C31-9F8F-72D51D84B3DE}" destId="{7053FB16-B29D-4875-98B9-7773ED094574}" srcOrd="2" destOrd="0" parTransId="{A0C8ACF6-AB3A-45FF-BDCA-3134A6688677}" sibTransId="{EAF56EB7-44C1-4F8C-B230-402F3C748AA6}"/>
    <dgm:cxn modelId="{D4F0F171-0D2B-42D5-AB29-C1D9FA569D87}" type="presParOf" srcId="{34F52A64-1B76-4959-9909-003B421C3B64}" destId="{DFF3752F-526C-46C8-AC69-20F5A193591B}" srcOrd="0" destOrd="0" presId="urn:microsoft.com/office/officeart/2005/8/layout/default"/>
    <dgm:cxn modelId="{9FD07551-8DCE-44EA-AA8F-15B72171684D}" type="presParOf" srcId="{34F52A64-1B76-4959-9909-003B421C3B64}" destId="{A73D8AC4-903A-446F-A718-DFC62EB34FB5}" srcOrd="1" destOrd="0" presId="urn:microsoft.com/office/officeart/2005/8/layout/default"/>
    <dgm:cxn modelId="{B6B3881B-F9F4-44B6-8FAA-31BB1F839FFC}" type="presParOf" srcId="{34F52A64-1B76-4959-9909-003B421C3B64}" destId="{373F197C-9B5C-4548-BB12-D8F8D60569A8}" srcOrd="2" destOrd="0" presId="urn:microsoft.com/office/officeart/2005/8/layout/default"/>
    <dgm:cxn modelId="{BC916F05-A8B5-466B-BD1B-9CE50098F18E}" type="presParOf" srcId="{34F52A64-1B76-4959-9909-003B421C3B64}" destId="{0B72415B-9048-4ADE-84AB-E753EA1A7724}" srcOrd="3" destOrd="0" presId="urn:microsoft.com/office/officeart/2005/8/layout/default"/>
    <dgm:cxn modelId="{C224E928-6FDA-4C9B-B11E-037D004017F0}" type="presParOf" srcId="{34F52A64-1B76-4959-9909-003B421C3B64}" destId="{F76DF6E2-F860-49B6-B6BA-47644FE95070}" srcOrd="4" destOrd="0" presId="urn:microsoft.com/office/officeart/2005/8/layout/default"/>
    <dgm:cxn modelId="{B291CAF5-CFA6-45BE-9124-926864E403CB}" type="presParOf" srcId="{34F52A64-1B76-4959-9909-003B421C3B64}" destId="{0892C7E9-41C5-4D09-9E22-413AC6C1F78A}" srcOrd="5" destOrd="0" presId="urn:microsoft.com/office/officeart/2005/8/layout/default"/>
    <dgm:cxn modelId="{5D4C9776-DCEC-49D6-A8B5-19309485ED7E}" type="presParOf" srcId="{34F52A64-1B76-4959-9909-003B421C3B64}" destId="{FDD41FF8-FCBF-47A3-9392-6E3DF27536A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C6E565-900C-4841-BA76-E87BAF4AFC11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FC5510E-BB33-40C0-B816-B13F6B34B3AF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tx1"/>
              </a:solidFill>
              <a:latin typeface="Aller" pitchFamily="2" charset="0"/>
            </a:rPr>
            <a:t>Aplicación</a:t>
          </a:r>
          <a:r>
            <a:rPr lang="en-US" sz="1600" dirty="0" smtClean="0">
              <a:solidFill>
                <a:schemeClr val="tx1"/>
              </a:solidFill>
              <a:latin typeface="Aller" pitchFamily="2" charset="0"/>
            </a:rPr>
            <a:t> Windows Phone 8</a:t>
          </a:r>
          <a:endParaRPr lang="ru-RU" sz="1600" dirty="0">
            <a:solidFill>
              <a:schemeClr val="tx1"/>
            </a:solidFill>
          </a:endParaRPr>
        </a:p>
      </dgm:t>
    </dgm:pt>
    <dgm:pt modelId="{3DB3ABA5-BF6C-462D-88CD-D43118DD5604}" type="parTrans" cxnId="{FAFFF30E-C32B-4E05-96AA-807BA178413B}">
      <dgm:prSet/>
      <dgm:spPr>
        <a:ln>
          <a:solidFill>
            <a:schemeClr val="bg1"/>
          </a:solidFill>
        </a:ln>
      </dgm:spPr>
      <dgm:t>
        <a:bodyPr/>
        <a:lstStyle/>
        <a:p>
          <a:endParaRPr lang="ru-RU"/>
        </a:p>
      </dgm:t>
    </dgm:pt>
    <dgm:pt modelId="{A459C2F7-5460-49AF-BF8A-CC5458F4727B}" type="sibTrans" cxnId="{FAFFF30E-C32B-4E05-96AA-807BA178413B}">
      <dgm:prSet/>
      <dgm:spPr/>
      <dgm:t>
        <a:bodyPr/>
        <a:lstStyle/>
        <a:p>
          <a:endParaRPr lang="ru-RU"/>
        </a:p>
      </dgm:t>
    </dgm:pt>
    <dgm:pt modelId="{C372DD37-61B3-45E2-AD0A-E564F30C0F90}">
      <dgm:prSet phldrT="[Text]" custT="1"/>
      <dgm:spPr>
        <a:solidFill>
          <a:schemeClr val="bg2"/>
        </a:solidFill>
        <a:ln>
          <a:noFill/>
        </a:ln>
      </dgm:spPr>
      <dgm:t>
        <a:bodyPr lIns="0" rIns="72000" anchor="t"/>
        <a:lstStyle/>
        <a:p>
          <a:pPr marL="177800" indent="-88900" algn="l"/>
          <a:r>
            <a:rPr lang="en-US" sz="1800" dirty="0" smtClean="0">
              <a:solidFill>
                <a:schemeClr val="tx1"/>
              </a:solidFill>
            </a:rPr>
            <a:t>1º La idea</a:t>
          </a:r>
          <a:r>
            <a:rPr lang="en-US" sz="1600" dirty="0" smtClean="0">
              <a:solidFill>
                <a:schemeClr val="tx1"/>
              </a:solidFill>
            </a:rPr>
            <a:t/>
          </a:r>
          <a:br>
            <a:rPr lang="en-US" sz="1600" dirty="0" smtClean="0">
              <a:solidFill>
                <a:schemeClr val="tx1"/>
              </a:solidFill>
            </a:rPr>
          </a:br>
          <a:r>
            <a:rPr lang="en-US" sz="1000" dirty="0" smtClean="0">
              <a:solidFill>
                <a:schemeClr val="tx1"/>
              </a:solidFill>
            </a:rPr>
            <a:t>Un </a:t>
          </a:r>
          <a:r>
            <a:rPr lang="en-US" sz="1000" dirty="0" err="1" smtClean="0">
              <a:solidFill>
                <a:schemeClr val="tx1"/>
              </a:solidFill>
            </a:rPr>
            <a:t>objetivo</a:t>
          </a:r>
          <a:r>
            <a:rPr lang="en-US" sz="1000" dirty="0" smtClean="0">
              <a:solidFill>
                <a:schemeClr val="tx1"/>
              </a:solidFill>
            </a:rPr>
            <a:t>, un </a:t>
          </a:r>
          <a:r>
            <a:rPr lang="en-US" sz="1000" dirty="0" err="1" smtClean="0">
              <a:solidFill>
                <a:schemeClr val="tx1"/>
              </a:solidFill>
            </a:rPr>
            <a:t>concepto</a:t>
          </a:r>
          <a:r>
            <a:rPr lang="en-US" sz="1000" dirty="0" smtClean="0">
              <a:solidFill>
                <a:schemeClr val="tx1"/>
              </a:solidFill>
            </a:rPr>
            <a:t>.</a:t>
          </a:r>
          <a:endParaRPr lang="ru-RU" sz="1600" dirty="0">
            <a:solidFill>
              <a:schemeClr val="tx1"/>
            </a:solidFill>
          </a:endParaRPr>
        </a:p>
      </dgm:t>
    </dgm:pt>
    <dgm:pt modelId="{238BACD5-21DE-4877-B055-6172AFED1708}" type="parTrans" cxnId="{16892F8C-D2D4-40BD-BCB3-3FF889BBAB48}">
      <dgm:prSet/>
      <dgm:spPr>
        <a:solidFill>
          <a:schemeClr val="bg2"/>
        </a:solidFill>
        <a:ln>
          <a:noFill/>
        </a:ln>
      </dgm:spPr>
      <dgm:t>
        <a:bodyPr/>
        <a:lstStyle/>
        <a:p>
          <a:endParaRPr lang="ru-RU"/>
        </a:p>
      </dgm:t>
    </dgm:pt>
    <dgm:pt modelId="{8D21CFC2-14C2-45EB-A529-8AD47DE3808A}" type="sibTrans" cxnId="{16892F8C-D2D4-40BD-BCB3-3FF889BBAB48}">
      <dgm:prSet/>
      <dgm:spPr/>
      <dgm:t>
        <a:bodyPr/>
        <a:lstStyle/>
        <a:p>
          <a:endParaRPr lang="ru-RU"/>
        </a:p>
      </dgm:t>
    </dgm:pt>
    <dgm:pt modelId="{5A783CD7-EF68-498D-967B-B59E9F81BD6F}">
      <dgm:prSet custT="1"/>
      <dgm:spPr>
        <a:solidFill>
          <a:schemeClr val="bg2"/>
        </a:solidFill>
        <a:ln>
          <a:noFill/>
        </a:ln>
      </dgm:spPr>
      <dgm:t>
        <a:bodyPr lIns="0" rIns="72000" anchor="t"/>
        <a:lstStyle/>
        <a:p>
          <a:pPr marL="177800" indent="-88900" algn="r"/>
          <a:r>
            <a:rPr lang="en-US" sz="1800" dirty="0" smtClean="0">
              <a:solidFill>
                <a:schemeClr val="tx1"/>
              </a:solidFill>
            </a:rPr>
            <a:t>2º </a:t>
          </a:r>
          <a:r>
            <a:rPr lang="en-US" sz="1800" dirty="0" err="1" smtClean="0">
              <a:solidFill>
                <a:schemeClr val="tx1"/>
              </a:solidFill>
            </a:rPr>
            <a:t>Añadir</a:t>
          </a:r>
          <a:r>
            <a:rPr lang="en-US" sz="1800" dirty="0" smtClean="0">
              <a:solidFill>
                <a:schemeClr val="tx1"/>
              </a:solidFill>
            </a:rPr>
            <a:t> </a:t>
          </a:r>
          <a:r>
            <a:rPr lang="en-US" sz="1800" dirty="0" err="1" smtClean="0">
              <a:solidFill>
                <a:schemeClr val="tx1"/>
              </a:solidFill>
            </a:rPr>
            <a:t>contenido</a:t>
          </a:r>
          <a:r>
            <a:rPr lang="en-US" sz="1100" dirty="0" smtClean="0">
              <a:solidFill>
                <a:schemeClr val="tx1"/>
              </a:solidFill>
            </a:rPr>
            <a:t/>
          </a:r>
          <a:br>
            <a:rPr lang="en-US" sz="1100" dirty="0" smtClean="0">
              <a:solidFill>
                <a:schemeClr val="tx1"/>
              </a:solidFill>
            </a:rPr>
          </a:br>
          <a:r>
            <a:rPr lang="en-US" sz="1100" dirty="0" err="1" smtClean="0">
              <a:solidFill>
                <a:schemeClr val="tx1"/>
              </a:solidFill>
            </a:rPr>
            <a:t>Añade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texto</a:t>
          </a:r>
          <a:r>
            <a:rPr lang="en-US" sz="1100" dirty="0" smtClean="0">
              <a:solidFill>
                <a:schemeClr val="tx1"/>
              </a:solidFill>
            </a:rPr>
            <a:t>, </a:t>
          </a:r>
          <a:r>
            <a:rPr lang="en-US" sz="1100" dirty="0" err="1" smtClean="0">
              <a:solidFill>
                <a:schemeClr val="tx1"/>
              </a:solidFill>
            </a:rPr>
            <a:t>imágenes</a:t>
          </a:r>
          <a:r>
            <a:rPr lang="en-US" sz="1100" dirty="0" smtClean="0">
              <a:solidFill>
                <a:schemeClr val="tx1"/>
              </a:solidFill>
            </a:rPr>
            <a:t>, videos, etc.</a:t>
          </a:r>
          <a:endParaRPr lang="ru-RU" sz="1100" dirty="0">
            <a:solidFill>
              <a:schemeClr val="tx1"/>
            </a:solidFill>
          </a:endParaRPr>
        </a:p>
      </dgm:t>
    </dgm:pt>
    <dgm:pt modelId="{20F833F1-8BDE-4638-8194-250BC665F5B4}" type="parTrans" cxnId="{FEB4B7D8-D358-45CF-B7BF-88562CDCB9D8}">
      <dgm:prSet/>
      <dgm:spPr/>
      <dgm:t>
        <a:bodyPr/>
        <a:lstStyle/>
        <a:p>
          <a:endParaRPr lang="ru-RU"/>
        </a:p>
      </dgm:t>
    </dgm:pt>
    <dgm:pt modelId="{D1493A95-90E4-462C-B46A-058607ABA6DF}" type="sibTrans" cxnId="{FEB4B7D8-D358-45CF-B7BF-88562CDCB9D8}">
      <dgm:prSet/>
      <dgm:spPr/>
      <dgm:t>
        <a:bodyPr/>
        <a:lstStyle/>
        <a:p>
          <a:endParaRPr lang="ru-RU"/>
        </a:p>
      </dgm:t>
    </dgm:pt>
    <dgm:pt modelId="{57CC59B4-2A65-4353-A732-E7DFAE420BA2}">
      <dgm:prSet custT="1"/>
      <dgm:spPr>
        <a:solidFill>
          <a:schemeClr val="bg2"/>
        </a:solidFill>
        <a:ln>
          <a:noFill/>
        </a:ln>
      </dgm:spPr>
      <dgm:t>
        <a:bodyPr lIns="0" rIns="72000" anchor="b"/>
        <a:lstStyle/>
        <a:p>
          <a:pPr marL="177800" indent="-88900" algn="l"/>
          <a:r>
            <a:rPr lang="en-US" sz="1800" dirty="0" smtClean="0">
              <a:solidFill>
                <a:schemeClr val="tx1"/>
              </a:solidFill>
            </a:rPr>
            <a:t>3º </a:t>
          </a:r>
          <a:r>
            <a:rPr lang="en-US" sz="1800" dirty="0" err="1" smtClean="0">
              <a:solidFill>
                <a:schemeClr val="tx1"/>
              </a:solidFill>
            </a:rPr>
            <a:t>Personalizar</a:t>
          </a:r>
          <a:r>
            <a:rPr lang="en-US" sz="1100" dirty="0" smtClean="0">
              <a:solidFill>
                <a:schemeClr val="tx1"/>
              </a:solidFill>
            </a:rPr>
            <a:t/>
          </a:r>
          <a:br>
            <a:rPr lang="en-US" sz="1100" dirty="0" smtClean="0">
              <a:solidFill>
                <a:schemeClr val="tx1"/>
              </a:solidFill>
            </a:rPr>
          </a:br>
          <a:r>
            <a:rPr lang="en-US" sz="1100" dirty="0" err="1" smtClean="0">
              <a:solidFill>
                <a:schemeClr val="tx1"/>
              </a:solidFill>
            </a:rPr>
            <a:t>Elige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colores</a:t>
          </a:r>
          <a:r>
            <a:rPr lang="en-US" sz="1100" dirty="0" smtClean="0">
              <a:solidFill>
                <a:schemeClr val="tx1"/>
              </a:solidFill>
            </a:rPr>
            <a:t>, format de tile, </a:t>
          </a:r>
          <a:r>
            <a:rPr lang="en-US" sz="1100" dirty="0" err="1" smtClean="0">
              <a:solidFill>
                <a:schemeClr val="tx1"/>
              </a:solidFill>
            </a:rPr>
            <a:t>splashscreen</a:t>
          </a:r>
          <a:r>
            <a:rPr lang="en-US" sz="1100" dirty="0" smtClean="0">
              <a:solidFill>
                <a:schemeClr val="tx1"/>
              </a:solidFill>
            </a:rPr>
            <a:t>, etc.</a:t>
          </a:r>
          <a:endParaRPr lang="ru-RU" sz="1100" dirty="0">
            <a:solidFill>
              <a:schemeClr val="tx1"/>
            </a:solidFill>
          </a:endParaRPr>
        </a:p>
      </dgm:t>
    </dgm:pt>
    <dgm:pt modelId="{E10FA10F-99C8-44C4-8BCF-C4C8798119C6}" type="parTrans" cxnId="{6366D8CE-98CC-4004-A5D6-E98A3CB8E637}">
      <dgm:prSet/>
      <dgm:spPr/>
      <dgm:t>
        <a:bodyPr/>
        <a:lstStyle/>
        <a:p>
          <a:endParaRPr lang="ru-RU"/>
        </a:p>
      </dgm:t>
    </dgm:pt>
    <dgm:pt modelId="{84FD035A-DE5F-4516-A51E-A37C801CCE2E}" type="sibTrans" cxnId="{6366D8CE-98CC-4004-A5D6-E98A3CB8E637}">
      <dgm:prSet/>
      <dgm:spPr/>
      <dgm:t>
        <a:bodyPr/>
        <a:lstStyle/>
        <a:p>
          <a:endParaRPr lang="ru-RU"/>
        </a:p>
      </dgm:t>
    </dgm:pt>
    <dgm:pt modelId="{BE2A8277-72D0-4AAC-86B1-62456EFABE4A}">
      <dgm:prSet custT="1"/>
      <dgm:spPr>
        <a:solidFill>
          <a:schemeClr val="bg2"/>
        </a:solidFill>
        <a:ln>
          <a:noFill/>
        </a:ln>
      </dgm:spPr>
      <dgm:t>
        <a:bodyPr lIns="0" rIns="72000" anchor="b"/>
        <a:lstStyle/>
        <a:p>
          <a:pPr marL="177800" indent="-88900" algn="r"/>
          <a:r>
            <a:rPr lang="en-US" sz="1800" dirty="0" smtClean="0">
              <a:solidFill>
                <a:schemeClr val="tx1"/>
              </a:solidFill>
            </a:rPr>
            <a:t>4º </a:t>
          </a:r>
          <a:r>
            <a:rPr lang="en-US" sz="1800" dirty="0" err="1" smtClean="0">
              <a:solidFill>
                <a:schemeClr val="tx1"/>
              </a:solidFill>
            </a:rPr>
            <a:t>Listo</a:t>
          </a:r>
          <a:r>
            <a:rPr lang="en-US" sz="1800" dirty="0" smtClean="0">
              <a:solidFill>
                <a:schemeClr val="tx1"/>
              </a:solidFill>
            </a:rPr>
            <a:t>!</a:t>
          </a:r>
          <a:br>
            <a:rPr lang="en-US" sz="1800" dirty="0" smtClean="0">
              <a:solidFill>
                <a:schemeClr val="tx1"/>
              </a:solidFill>
            </a:rPr>
          </a:br>
          <a:r>
            <a:rPr lang="en-US" sz="1100" dirty="0" err="1" smtClean="0">
              <a:solidFill>
                <a:schemeClr val="tx1"/>
              </a:solidFill>
            </a:rPr>
            <a:t>Prueba</a:t>
          </a:r>
          <a:r>
            <a:rPr lang="en-US" sz="1100" dirty="0" smtClean="0">
              <a:solidFill>
                <a:schemeClr val="tx1"/>
              </a:solidFill>
            </a:rPr>
            <a:t> la App en </a:t>
          </a:r>
          <a:r>
            <a:rPr lang="en-US" sz="1100" dirty="0" err="1" smtClean="0">
              <a:solidFill>
                <a:schemeClr val="tx1"/>
              </a:solidFill>
            </a:rPr>
            <a:t>tu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teléfono</a:t>
          </a:r>
          <a:r>
            <a:rPr lang="en-US" sz="1100" dirty="0" smtClean="0">
              <a:solidFill>
                <a:schemeClr val="tx1"/>
              </a:solidFill>
            </a:rPr>
            <a:t>.</a:t>
          </a:r>
          <a:endParaRPr lang="ru-RU" sz="1100" dirty="0">
            <a:solidFill>
              <a:schemeClr val="tx1"/>
            </a:solidFill>
          </a:endParaRPr>
        </a:p>
      </dgm:t>
    </dgm:pt>
    <dgm:pt modelId="{EC390178-535D-48B0-804D-AABD96AE176B}" type="parTrans" cxnId="{029EAD8F-33BB-4C2D-A86C-6CD6623D69A9}">
      <dgm:prSet/>
      <dgm:spPr/>
      <dgm:t>
        <a:bodyPr/>
        <a:lstStyle/>
        <a:p>
          <a:endParaRPr lang="ru-RU"/>
        </a:p>
      </dgm:t>
    </dgm:pt>
    <dgm:pt modelId="{B864E34B-A162-4703-9E8A-DE2F5D48CAC0}" type="sibTrans" cxnId="{029EAD8F-33BB-4C2D-A86C-6CD6623D69A9}">
      <dgm:prSet/>
      <dgm:spPr/>
      <dgm:t>
        <a:bodyPr/>
        <a:lstStyle/>
        <a:p>
          <a:endParaRPr lang="ru-RU"/>
        </a:p>
      </dgm:t>
    </dgm:pt>
    <dgm:pt modelId="{ACB4485A-A5A9-4819-98E1-D334C5CF7FB0}" type="pres">
      <dgm:prSet presAssocID="{53C6E565-900C-4841-BA76-E87BAF4AFC11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FF75FC1-3F38-429E-B52E-DB7C94D642E3}" type="pres">
      <dgm:prSet presAssocID="{53C6E565-900C-4841-BA76-E87BAF4AFC11}" presName="matrix" presStyleCnt="0"/>
      <dgm:spPr/>
    </dgm:pt>
    <dgm:pt modelId="{F6DAB532-06AB-402E-92E2-B16F797D24E1}" type="pres">
      <dgm:prSet presAssocID="{53C6E565-900C-4841-BA76-E87BAF4AFC11}" presName="tile1" presStyleLbl="node1" presStyleIdx="0" presStyleCnt="4" custScaleX="96491" custScaleY="86667" custLinFactNeighborY="5229"/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A7BBB959-D367-42A0-B198-B2B7793B886A}" type="pres">
      <dgm:prSet presAssocID="{53C6E565-900C-4841-BA76-E87BAF4AFC11}" presName="tile1text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C35345AF-84B1-42BA-BA1D-161DD3123282}" type="pres">
      <dgm:prSet presAssocID="{53C6E565-900C-4841-BA76-E87BAF4AFC11}" presName="tile2" presStyleLbl="node1" presStyleIdx="1" presStyleCnt="4" custScaleX="96491" custScaleY="86667" custLinFactNeighborY="5229"/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5690ED7D-EDFD-4D68-9CD6-3AA3ABA38FD0}" type="pres">
      <dgm:prSet presAssocID="{53C6E565-900C-4841-BA76-E87BAF4AFC11}" presName="tile2text" presStyleLbl="node1" presStyleIdx="1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81A4BAA6-EE28-4FA1-9747-25F00E5B1A28}" type="pres">
      <dgm:prSet presAssocID="{53C6E565-900C-4841-BA76-E87BAF4AFC11}" presName="tile3" presStyleLbl="node1" presStyleIdx="2" presStyleCnt="4" custScaleX="96491" custScaleY="86667"/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4231F457-6C5D-4562-BCBC-4FC04F0410D1}" type="pres">
      <dgm:prSet presAssocID="{53C6E565-900C-4841-BA76-E87BAF4AFC11}" presName="tile3text" presStyleLbl="node1" presStyleIdx="2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E26D3FB7-ABCF-4832-9222-1C4A86DB8845}" type="pres">
      <dgm:prSet presAssocID="{53C6E565-900C-4841-BA76-E87BAF4AFC11}" presName="tile4" presStyleLbl="node1" presStyleIdx="3" presStyleCnt="4" custScaleX="96491" custScaleY="86667"/>
      <dgm:spPr>
        <a:prstGeom prst="rect">
          <a:avLst/>
        </a:prstGeom>
        <a:solidFill>
          <a:schemeClr val="bg2"/>
        </a:solidFill>
        <a:ln>
          <a:noFill/>
        </a:ln>
      </dgm:spPr>
      <dgm:t>
        <a:bodyPr/>
        <a:lstStyle/>
        <a:p>
          <a:endParaRPr lang="ru-RU"/>
        </a:p>
      </dgm:t>
    </dgm:pt>
    <dgm:pt modelId="{C31AF069-74BE-4E3F-9DB5-4992CEA8BDE5}" type="pres">
      <dgm:prSet presAssocID="{53C6E565-900C-4841-BA76-E87BAF4AFC1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78F176-A531-4C47-86B1-D2EAC1C79BA7}" type="pres">
      <dgm:prSet presAssocID="{53C6E565-900C-4841-BA76-E87BAF4AFC11}" presName="centerTile" presStyleLbl="fgShp" presStyleIdx="0" presStyleCnt="1" custScaleX="74074" custScaleY="125714" custLinFactNeighborY="0">
        <dgm:presLayoutVars>
          <dgm:chMax val="0"/>
          <dgm:chPref val="0"/>
        </dgm:presLayoutVars>
      </dgm:prSet>
      <dgm:spPr>
        <a:prstGeom prst="rect">
          <a:avLst/>
        </a:prstGeom>
      </dgm:spPr>
      <dgm:t>
        <a:bodyPr/>
        <a:lstStyle/>
        <a:p>
          <a:endParaRPr lang="ru-RU"/>
        </a:p>
      </dgm:t>
    </dgm:pt>
  </dgm:ptLst>
  <dgm:cxnLst>
    <dgm:cxn modelId="{FEB4B7D8-D358-45CF-B7BF-88562CDCB9D8}" srcId="{7FC5510E-BB33-40C0-B816-B13F6B34B3AF}" destId="{5A783CD7-EF68-498D-967B-B59E9F81BD6F}" srcOrd="1" destOrd="0" parTransId="{20F833F1-8BDE-4638-8194-250BC665F5B4}" sibTransId="{D1493A95-90E4-462C-B46A-058607ABA6DF}"/>
    <dgm:cxn modelId="{24727ED7-70EC-4358-B476-70C1C37A8176}" type="presOf" srcId="{5A783CD7-EF68-498D-967B-B59E9F81BD6F}" destId="{5690ED7D-EDFD-4D68-9CD6-3AA3ABA38FD0}" srcOrd="1" destOrd="0" presId="urn:microsoft.com/office/officeart/2005/8/layout/matrix1"/>
    <dgm:cxn modelId="{54C5DE4D-B84B-4AB6-9690-C1469BA221A6}" type="presOf" srcId="{5A783CD7-EF68-498D-967B-B59E9F81BD6F}" destId="{C35345AF-84B1-42BA-BA1D-161DD3123282}" srcOrd="0" destOrd="0" presId="urn:microsoft.com/office/officeart/2005/8/layout/matrix1"/>
    <dgm:cxn modelId="{FAFFF30E-C32B-4E05-96AA-807BA178413B}" srcId="{53C6E565-900C-4841-BA76-E87BAF4AFC11}" destId="{7FC5510E-BB33-40C0-B816-B13F6B34B3AF}" srcOrd="0" destOrd="0" parTransId="{3DB3ABA5-BF6C-462D-88CD-D43118DD5604}" sibTransId="{A459C2F7-5460-49AF-BF8A-CC5458F4727B}"/>
    <dgm:cxn modelId="{029EAD8F-33BB-4C2D-A86C-6CD6623D69A9}" srcId="{7FC5510E-BB33-40C0-B816-B13F6B34B3AF}" destId="{BE2A8277-72D0-4AAC-86B1-62456EFABE4A}" srcOrd="3" destOrd="0" parTransId="{EC390178-535D-48B0-804D-AABD96AE176B}" sibTransId="{B864E34B-A162-4703-9E8A-DE2F5D48CAC0}"/>
    <dgm:cxn modelId="{FDAE553F-E7E7-445C-9F23-BF04BD66E5C2}" type="presOf" srcId="{C372DD37-61B3-45E2-AD0A-E564F30C0F90}" destId="{F6DAB532-06AB-402E-92E2-B16F797D24E1}" srcOrd="0" destOrd="0" presId="urn:microsoft.com/office/officeart/2005/8/layout/matrix1"/>
    <dgm:cxn modelId="{B437A7D0-EC4E-4227-BC72-D72FBF4BBE83}" type="presOf" srcId="{53C6E565-900C-4841-BA76-E87BAF4AFC11}" destId="{ACB4485A-A5A9-4819-98E1-D334C5CF7FB0}" srcOrd="0" destOrd="0" presId="urn:microsoft.com/office/officeart/2005/8/layout/matrix1"/>
    <dgm:cxn modelId="{16892F8C-D2D4-40BD-BCB3-3FF889BBAB48}" srcId="{7FC5510E-BB33-40C0-B816-B13F6B34B3AF}" destId="{C372DD37-61B3-45E2-AD0A-E564F30C0F90}" srcOrd="0" destOrd="0" parTransId="{238BACD5-21DE-4877-B055-6172AFED1708}" sibTransId="{8D21CFC2-14C2-45EB-A529-8AD47DE3808A}"/>
    <dgm:cxn modelId="{87DE3C80-6100-49E7-8724-B392AD18556E}" type="presOf" srcId="{C372DD37-61B3-45E2-AD0A-E564F30C0F90}" destId="{A7BBB959-D367-42A0-B198-B2B7793B886A}" srcOrd="1" destOrd="0" presId="urn:microsoft.com/office/officeart/2005/8/layout/matrix1"/>
    <dgm:cxn modelId="{1C0D61B7-3610-4377-BAAD-88C141F4E521}" type="presOf" srcId="{BE2A8277-72D0-4AAC-86B1-62456EFABE4A}" destId="{C31AF069-74BE-4E3F-9DB5-4992CEA8BDE5}" srcOrd="1" destOrd="0" presId="urn:microsoft.com/office/officeart/2005/8/layout/matrix1"/>
    <dgm:cxn modelId="{63C0948A-F5A2-4AF8-8923-781EFECE214A}" type="presOf" srcId="{57CC59B4-2A65-4353-A732-E7DFAE420BA2}" destId="{4231F457-6C5D-4562-BCBC-4FC04F0410D1}" srcOrd="1" destOrd="0" presId="urn:microsoft.com/office/officeart/2005/8/layout/matrix1"/>
    <dgm:cxn modelId="{62D25899-2FA0-4013-AB22-239263CD29D9}" type="presOf" srcId="{7FC5510E-BB33-40C0-B816-B13F6B34B3AF}" destId="{F878F176-A531-4C47-86B1-D2EAC1C79BA7}" srcOrd="0" destOrd="0" presId="urn:microsoft.com/office/officeart/2005/8/layout/matrix1"/>
    <dgm:cxn modelId="{3293D9C2-1322-4287-8E6F-5A75B42FC9CE}" type="presOf" srcId="{57CC59B4-2A65-4353-A732-E7DFAE420BA2}" destId="{81A4BAA6-EE28-4FA1-9747-25F00E5B1A28}" srcOrd="0" destOrd="0" presId="urn:microsoft.com/office/officeart/2005/8/layout/matrix1"/>
    <dgm:cxn modelId="{6366D8CE-98CC-4004-A5D6-E98A3CB8E637}" srcId="{7FC5510E-BB33-40C0-B816-B13F6B34B3AF}" destId="{57CC59B4-2A65-4353-A732-E7DFAE420BA2}" srcOrd="2" destOrd="0" parTransId="{E10FA10F-99C8-44C4-8BCF-C4C8798119C6}" sibTransId="{84FD035A-DE5F-4516-A51E-A37C801CCE2E}"/>
    <dgm:cxn modelId="{DF659806-4CD4-45D7-97A7-9F0ECDE1A25B}" type="presOf" srcId="{BE2A8277-72D0-4AAC-86B1-62456EFABE4A}" destId="{E26D3FB7-ABCF-4832-9222-1C4A86DB8845}" srcOrd="0" destOrd="0" presId="urn:microsoft.com/office/officeart/2005/8/layout/matrix1"/>
    <dgm:cxn modelId="{511939FD-A91B-4DD7-82BD-4A170D732D4A}" type="presParOf" srcId="{ACB4485A-A5A9-4819-98E1-D334C5CF7FB0}" destId="{EFF75FC1-3F38-429E-B52E-DB7C94D642E3}" srcOrd="0" destOrd="0" presId="urn:microsoft.com/office/officeart/2005/8/layout/matrix1"/>
    <dgm:cxn modelId="{1EB77970-BE3C-4607-AA9D-E32BFC091E25}" type="presParOf" srcId="{EFF75FC1-3F38-429E-B52E-DB7C94D642E3}" destId="{F6DAB532-06AB-402E-92E2-B16F797D24E1}" srcOrd="0" destOrd="0" presId="urn:microsoft.com/office/officeart/2005/8/layout/matrix1"/>
    <dgm:cxn modelId="{33C667EF-A046-40B9-AB16-544A97623FCC}" type="presParOf" srcId="{EFF75FC1-3F38-429E-B52E-DB7C94D642E3}" destId="{A7BBB959-D367-42A0-B198-B2B7793B886A}" srcOrd="1" destOrd="0" presId="urn:microsoft.com/office/officeart/2005/8/layout/matrix1"/>
    <dgm:cxn modelId="{FFECFEC8-007B-4B89-8060-76891E7CC854}" type="presParOf" srcId="{EFF75FC1-3F38-429E-B52E-DB7C94D642E3}" destId="{C35345AF-84B1-42BA-BA1D-161DD3123282}" srcOrd="2" destOrd="0" presId="urn:microsoft.com/office/officeart/2005/8/layout/matrix1"/>
    <dgm:cxn modelId="{6A631DE8-D095-4B45-973A-301B614EA03C}" type="presParOf" srcId="{EFF75FC1-3F38-429E-B52E-DB7C94D642E3}" destId="{5690ED7D-EDFD-4D68-9CD6-3AA3ABA38FD0}" srcOrd="3" destOrd="0" presId="urn:microsoft.com/office/officeart/2005/8/layout/matrix1"/>
    <dgm:cxn modelId="{5FA792DB-EFDB-4538-82D6-F01701B41400}" type="presParOf" srcId="{EFF75FC1-3F38-429E-B52E-DB7C94D642E3}" destId="{81A4BAA6-EE28-4FA1-9747-25F00E5B1A28}" srcOrd="4" destOrd="0" presId="urn:microsoft.com/office/officeart/2005/8/layout/matrix1"/>
    <dgm:cxn modelId="{90037D35-CCCD-408C-B251-C59B6E433CC9}" type="presParOf" srcId="{EFF75FC1-3F38-429E-B52E-DB7C94D642E3}" destId="{4231F457-6C5D-4562-BCBC-4FC04F0410D1}" srcOrd="5" destOrd="0" presId="urn:microsoft.com/office/officeart/2005/8/layout/matrix1"/>
    <dgm:cxn modelId="{7F0F4820-3471-4317-84E3-B676802E2826}" type="presParOf" srcId="{EFF75FC1-3F38-429E-B52E-DB7C94D642E3}" destId="{E26D3FB7-ABCF-4832-9222-1C4A86DB8845}" srcOrd="6" destOrd="0" presId="urn:microsoft.com/office/officeart/2005/8/layout/matrix1"/>
    <dgm:cxn modelId="{2BD757B8-E028-4DA3-B52A-F1446ABA68F5}" type="presParOf" srcId="{EFF75FC1-3F38-429E-B52E-DB7C94D642E3}" destId="{C31AF069-74BE-4E3F-9DB5-4992CEA8BDE5}" srcOrd="7" destOrd="0" presId="urn:microsoft.com/office/officeart/2005/8/layout/matrix1"/>
    <dgm:cxn modelId="{AE83B812-D776-411D-8C5E-C1D2B9DA4025}" type="presParOf" srcId="{ACB4485A-A5A9-4819-98E1-D334C5CF7FB0}" destId="{F878F176-A531-4C47-86B1-D2EAC1C79BA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4A01C7-470B-47CC-9A1C-AA59526555A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2A2AB14-7F81-4D15-AD37-2B55C4F91E87}">
      <dgm:prSet phldrT="[Text]" custT="1"/>
      <dgm:spPr>
        <a:solidFill>
          <a:srgbClr val="000000">
            <a:alpha val="60000"/>
          </a:srgbClr>
        </a:solidFill>
      </dgm:spPr>
      <dgm:t>
        <a:bodyPr/>
        <a:lstStyle/>
        <a:p>
          <a:r>
            <a:rPr lang="en-US" sz="1400" dirty="0" err="1" smtClean="0">
              <a:solidFill>
                <a:schemeClr val="tx1"/>
              </a:solidFill>
              <a:latin typeface="+mn-lt"/>
            </a:rPr>
            <a:t>CartujaDotNet</a:t>
          </a:r>
          <a:endParaRPr lang="ru-RU" sz="1400" dirty="0">
            <a:solidFill>
              <a:schemeClr val="tx1"/>
            </a:solidFill>
            <a:latin typeface="+mn-lt"/>
          </a:endParaRPr>
        </a:p>
      </dgm:t>
    </dgm:pt>
    <dgm:pt modelId="{93F48BEB-0204-4B9E-9E94-E6E1C015A52A}" type="parTrans" cxnId="{A4C20492-5A06-427C-9062-925504D2CBC1}">
      <dgm:prSet/>
      <dgm:spPr/>
      <dgm:t>
        <a:bodyPr/>
        <a:lstStyle/>
        <a:p>
          <a:endParaRPr lang="ru-RU"/>
        </a:p>
      </dgm:t>
    </dgm:pt>
    <dgm:pt modelId="{0709138F-FEBF-433E-964E-93C237B6C4F3}" type="sibTrans" cxnId="{A4C20492-5A06-427C-9062-925504D2CBC1}">
      <dgm:prSet/>
      <dgm:spPr/>
      <dgm:t>
        <a:bodyPr/>
        <a:lstStyle/>
        <a:p>
          <a:endParaRPr lang="ru-RU"/>
        </a:p>
      </dgm:t>
    </dgm:pt>
    <dgm:pt modelId="{5ABE5C8A-68F7-40AA-9AEF-B4B2E1F8A3B6}" type="pres">
      <dgm:prSet presAssocID="{F84A01C7-470B-47CC-9A1C-AA59526555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1041C5C-A7FB-4711-977C-482D1F9CEDCA}" type="pres">
      <dgm:prSet presAssocID="{D2A2AB14-7F81-4D15-AD37-2B55C4F91E87}" presName="composite" presStyleCnt="0"/>
      <dgm:spPr/>
    </dgm:pt>
    <dgm:pt modelId="{4F665EC7-B8AD-451C-8A01-9092F4399C9A}" type="pres">
      <dgm:prSet presAssocID="{D2A2AB14-7F81-4D15-AD37-2B55C4F91E87}" presName="rect1" presStyleLbl="bgShp" presStyleIdx="0" presStyleCnt="1" custScaleX="1170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ru-RU"/>
        </a:p>
      </dgm:t>
    </dgm:pt>
    <dgm:pt modelId="{0B28D309-2C57-49E5-8F7D-24F19499A0B1}" type="pres">
      <dgm:prSet presAssocID="{D2A2AB14-7F81-4D15-AD37-2B55C4F91E87}" presName="rect2" presStyleLbl="trBgShp" presStyleIdx="0" presStyleCnt="1" custScaleX="11705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4C20492-5A06-427C-9062-925504D2CBC1}" srcId="{F84A01C7-470B-47CC-9A1C-AA59526555AF}" destId="{D2A2AB14-7F81-4D15-AD37-2B55C4F91E87}" srcOrd="0" destOrd="0" parTransId="{93F48BEB-0204-4B9E-9E94-E6E1C015A52A}" sibTransId="{0709138F-FEBF-433E-964E-93C237B6C4F3}"/>
    <dgm:cxn modelId="{A8ABBAD1-99F5-416C-8B88-BA230F0B47C2}" type="presOf" srcId="{D2A2AB14-7F81-4D15-AD37-2B55C4F91E87}" destId="{0B28D309-2C57-49E5-8F7D-24F19499A0B1}" srcOrd="0" destOrd="0" presId="urn:microsoft.com/office/officeart/2008/layout/BendingPictureSemiTransparentText"/>
    <dgm:cxn modelId="{BF0D6955-45CC-4BE1-B812-F0E3D10654CF}" type="presOf" srcId="{F84A01C7-470B-47CC-9A1C-AA59526555AF}" destId="{5ABE5C8A-68F7-40AA-9AEF-B4B2E1F8A3B6}" srcOrd="0" destOrd="0" presId="urn:microsoft.com/office/officeart/2008/layout/BendingPictureSemiTransparentText"/>
    <dgm:cxn modelId="{69FA34A9-4646-48CE-8BB4-16DFE0E40A4B}" type="presParOf" srcId="{5ABE5C8A-68F7-40AA-9AEF-B4B2E1F8A3B6}" destId="{E1041C5C-A7FB-4711-977C-482D1F9CEDCA}" srcOrd="0" destOrd="0" presId="urn:microsoft.com/office/officeart/2008/layout/BendingPictureSemiTransparentText"/>
    <dgm:cxn modelId="{421ABCBE-F02A-4897-A024-F20B593FC256}" type="presParOf" srcId="{E1041C5C-A7FB-4711-977C-482D1F9CEDCA}" destId="{4F665EC7-B8AD-451C-8A01-9092F4399C9A}" srcOrd="0" destOrd="0" presId="urn:microsoft.com/office/officeart/2008/layout/BendingPictureSemiTransparentText"/>
    <dgm:cxn modelId="{CBDC80DE-E04A-49EC-A5B9-AD07160AA188}" type="presParOf" srcId="{E1041C5C-A7FB-4711-977C-482D1F9CEDCA}" destId="{0B28D309-2C57-49E5-8F7D-24F19499A0B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68CDAF-7DF6-4C31-9F8F-72D51D84B3D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5903141-39AF-4B5C-9FFD-74499814DA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600" dirty="0" smtClean="0">
              <a:solidFill>
                <a:srgbClr val="FFFFFF"/>
              </a:solidFill>
              <a:latin typeface="+mn-lt"/>
            </a:rPr>
            <a:t>Probar nuestra App</a:t>
          </a:r>
          <a:endParaRPr lang="ru-RU" sz="1600" dirty="0">
            <a:solidFill>
              <a:srgbClr val="FFFFFF"/>
            </a:solidFill>
            <a:latin typeface="+mn-lt"/>
          </a:endParaRPr>
        </a:p>
      </dgm:t>
    </dgm:pt>
    <dgm:pt modelId="{6657A027-8BE0-4E36-83D8-4060FAFF2919}" type="parTrans" cxnId="{21D2D8B3-C53C-4FD8-AA92-312EAF59D8BC}">
      <dgm:prSet/>
      <dgm:spPr/>
      <dgm:t>
        <a:bodyPr/>
        <a:lstStyle/>
        <a:p>
          <a:endParaRPr lang="ru-RU"/>
        </a:p>
      </dgm:t>
    </dgm:pt>
    <dgm:pt modelId="{693E0949-586F-4880-AC28-992E60A17638}" type="sibTrans" cxnId="{21D2D8B3-C53C-4FD8-AA92-312EAF59D8BC}">
      <dgm:prSet/>
      <dgm:spPr/>
      <dgm:t>
        <a:bodyPr/>
        <a:lstStyle/>
        <a:p>
          <a:endParaRPr lang="ru-RU"/>
        </a:p>
      </dgm:t>
    </dgm:pt>
    <dgm:pt modelId="{AFB10F9A-2D42-4015-91EF-2C14C87B17F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fuente</a:t>
          </a:r>
          <a:endParaRPr lang="ru-RU" sz="16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72159F0-A5E7-4408-B5F8-88391E16E60A}" type="parTrans" cxnId="{12395C60-9CA9-4193-BB72-914BE11B3725}">
      <dgm:prSet/>
      <dgm:spPr/>
      <dgm:t>
        <a:bodyPr/>
        <a:lstStyle/>
        <a:p>
          <a:endParaRPr lang="ru-RU"/>
        </a:p>
      </dgm:t>
    </dgm:pt>
    <dgm:pt modelId="{792CC55D-4555-4600-B460-6949DA53596E}" type="sibTrans" cxnId="{12395C60-9CA9-4193-BB72-914BE11B3725}">
      <dgm:prSet/>
      <dgm:spPr/>
      <dgm:t>
        <a:bodyPr/>
        <a:lstStyle/>
        <a:p>
          <a:endParaRPr lang="ru-RU"/>
        </a:p>
      </dgm:t>
    </dgm:pt>
    <dgm:pt modelId="{6821F92A-3BAC-4B4A-A403-1B49E218CBD8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Dashboard.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Gestión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Apps.</a:t>
          </a:r>
          <a:endParaRPr lang="ru-RU" sz="16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5465E59-77A4-4F3F-B49C-2ECCBC23C856}" type="parTrans" cxnId="{8AD049EB-0548-4072-A0B7-2C66AB3C2DCE}">
      <dgm:prSet/>
      <dgm:spPr/>
      <dgm:t>
        <a:bodyPr/>
        <a:lstStyle/>
        <a:p>
          <a:endParaRPr lang="ru-RU"/>
        </a:p>
      </dgm:t>
    </dgm:pt>
    <dgm:pt modelId="{2B7CA94E-83F4-43D3-A97A-C56D2722091D}" type="sibTrans" cxnId="{8AD049EB-0548-4072-A0B7-2C66AB3C2DCE}">
      <dgm:prSet/>
      <dgm:spPr/>
      <dgm:t>
        <a:bodyPr/>
        <a:lstStyle/>
        <a:p>
          <a:endParaRPr lang="ru-RU"/>
        </a:p>
      </dgm:t>
    </dgm:pt>
    <dgm:pt modelId="{CBD46BCB-C207-48BA-9CA0-7F45C4FF17B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Compartir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nuestra</a:t>
          </a:r>
          <a:r>
            <a:rPr lang="en-US" sz="16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App.</a:t>
          </a:r>
          <a:endParaRPr lang="ru-RU" sz="16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7388884-FD64-4164-94DE-03DA2063E3C4}" type="sibTrans" cxnId="{524279B6-A288-405B-9646-FAC1A8D94E81}">
      <dgm:prSet/>
      <dgm:spPr/>
      <dgm:t>
        <a:bodyPr/>
        <a:lstStyle/>
        <a:p>
          <a:endParaRPr lang="ru-RU"/>
        </a:p>
      </dgm:t>
    </dgm:pt>
    <dgm:pt modelId="{1D5EBC07-33A3-41EF-8C97-4C5D55A0E61D}" type="parTrans" cxnId="{524279B6-A288-405B-9646-FAC1A8D94E81}">
      <dgm:prSet/>
      <dgm:spPr/>
      <dgm:t>
        <a:bodyPr/>
        <a:lstStyle/>
        <a:p>
          <a:endParaRPr lang="ru-RU"/>
        </a:p>
      </dgm:t>
    </dgm:pt>
    <dgm:pt modelId="{1A0340B0-91D6-4B6A-8D61-4B145A0E29E9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6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XAP</a:t>
          </a:r>
          <a:endParaRPr lang="ru-RU" sz="16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F42DA9C-2020-4178-8F07-CE6D215778B0}" type="sibTrans" cxnId="{AB0E07C0-AF38-4766-80DC-82E94CD76E70}">
      <dgm:prSet/>
      <dgm:spPr/>
      <dgm:t>
        <a:bodyPr/>
        <a:lstStyle/>
        <a:p>
          <a:endParaRPr lang="ru-RU"/>
        </a:p>
      </dgm:t>
    </dgm:pt>
    <dgm:pt modelId="{99ADA225-F9A8-4277-AE1A-E418E24ABB15}" type="parTrans" cxnId="{AB0E07C0-AF38-4766-80DC-82E94CD76E70}">
      <dgm:prSet/>
      <dgm:spPr/>
      <dgm:t>
        <a:bodyPr/>
        <a:lstStyle/>
        <a:p>
          <a:endParaRPr lang="ru-RU"/>
        </a:p>
      </dgm:t>
    </dgm:pt>
    <dgm:pt modelId="{AAF5A0FE-0F32-4CB3-A1DA-F523DE053399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Podemos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probar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 App en un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dispositivo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tan solo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leyendo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QR.</a:t>
          </a:r>
          <a:endParaRPr lang="ru-RU" sz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21EDD73-4A79-46B7-8082-E72244AD2B87}" type="parTrans" cxnId="{5EFA6ED1-98C8-4601-8C21-AB0E4DA6A98A}">
      <dgm:prSet/>
      <dgm:spPr/>
      <dgm:t>
        <a:bodyPr/>
        <a:lstStyle/>
        <a:p>
          <a:endParaRPr lang="ru-RU"/>
        </a:p>
      </dgm:t>
    </dgm:pt>
    <dgm:pt modelId="{ACB84B86-6BCB-412E-BCC8-B90A253AFEE3}" type="sibTrans" cxnId="{5EFA6ED1-98C8-4601-8C21-AB0E4DA6A98A}">
      <dgm:prSet/>
      <dgm:spPr/>
      <dgm:t>
        <a:bodyPr/>
        <a:lstStyle/>
        <a:p>
          <a:endParaRPr lang="ru-RU"/>
        </a:p>
      </dgm:t>
    </dgm:pt>
    <dgm:pt modelId="{8F7CD72B-1350-40E7-8C3D-85A805FE2ABC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compartir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vía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email la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con amigos.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FB2B4AF-06E2-4334-83A5-41B764B89A15}" type="parTrans" cxnId="{6B37CF59-A180-4F53-9556-17D0FD72F433}">
      <dgm:prSet/>
      <dgm:spPr/>
      <dgm:t>
        <a:bodyPr/>
        <a:lstStyle/>
        <a:p>
          <a:endParaRPr lang="ru-RU"/>
        </a:p>
      </dgm:t>
    </dgm:pt>
    <dgm:pt modelId="{3D215F61-A9E3-4DA7-870F-D16B29A771CB}" type="sibTrans" cxnId="{6B37CF59-A180-4F53-9556-17D0FD72F433}">
      <dgm:prSet/>
      <dgm:spPr/>
      <dgm:t>
        <a:bodyPr/>
        <a:lstStyle/>
        <a:p>
          <a:endParaRPr lang="ru-RU"/>
        </a:p>
      </dgm:t>
    </dgm:pt>
    <dgm:pt modelId="{8FD3A20C-039E-4278-ACAE-5F8C1C9CE04D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XAP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listo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para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poder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publicar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en la </a:t>
          </a:r>
          <a:r>
            <a:rPr lang="en-US" sz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tienda</a:t>
          </a:r>
          <a:r>
            <a:rPr lang="en-US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82041EC-7951-480D-9C17-229B2018E607}" type="parTrans" cxnId="{93B772C6-566B-44AC-8894-7A84AE08958E}">
      <dgm:prSet/>
      <dgm:spPr/>
      <dgm:t>
        <a:bodyPr/>
        <a:lstStyle/>
        <a:p>
          <a:endParaRPr lang="ru-RU"/>
        </a:p>
      </dgm:t>
    </dgm:pt>
    <dgm:pt modelId="{2EE56DEA-5340-4D49-8E7F-57EBB62B3632}" type="sibTrans" cxnId="{93B772C6-566B-44AC-8894-7A84AE08958E}">
      <dgm:prSet/>
      <dgm:spPr/>
      <dgm:t>
        <a:bodyPr/>
        <a:lstStyle/>
        <a:p>
          <a:endParaRPr lang="ru-RU"/>
        </a:p>
      </dgm:t>
    </dgm:pt>
    <dgm:pt modelId="{05922B2C-88AB-4262-8C50-FDC5D7E69113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fuente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la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AB6502A-994B-4DD0-B18A-A9C7D7255994}" type="parTrans" cxnId="{607958B9-C74A-45FA-9024-A941FF95060F}">
      <dgm:prSet/>
      <dgm:spPr/>
      <dgm:t>
        <a:bodyPr/>
        <a:lstStyle/>
        <a:p>
          <a:endParaRPr lang="ru-RU"/>
        </a:p>
      </dgm:t>
    </dgm:pt>
    <dgm:pt modelId="{CF108FC9-8F32-4AED-AF97-A9E2176DB3C7}" type="sibTrans" cxnId="{607958B9-C74A-45FA-9024-A941FF95060F}">
      <dgm:prSet/>
      <dgm:spPr/>
      <dgm:t>
        <a:bodyPr/>
        <a:lstStyle/>
        <a:p>
          <a:endParaRPr lang="ru-RU"/>
        </a:p>
      </dgm:t>
    </dgm:pt>
    <dgm:pt modelId="{0D688B22-C340-4AC7-A847-7F4588D8D780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Gestión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Aplicaciones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creadas</a:t>
          </a:r>
          <a:r>
            <a:rPr lang="en-U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7A2CE9D-3329-4994-B22F-C4BB16A6CE00}" type="parTrans" cxnId="{EC982C7E-744B-48A5-A14D-EC314B37FB72}">
      <dgm:prSet/>
      <dgm:spPr/>
      <dgm:t>
        <a:bodyPr/>
        <a:lstStyle/>
        <a:p>
          <a:endParaRPr lang="ru-RU"/>
        </a:p>
      </dgm:t>
    </dgm:pt>
    <dgm:pt modelId="{D61FB341-A23E-4099-9DF3-90ECB0139240}" type="sibTrans" cxnId="{EC982C7E-744B-48A5-A14D-EC314B37FB72}">
      <dgm:prSet/>
      <dgm:spPr/>
      <dgm:t>
        <a:bodyPr/>
        <a:lstStyle/>
        <a:p>
          <a:endParaRPr lang="ru-RU"/>
        </a:p>
      </dgm:t>
    </dgm:pt>
    <dgm:pt modelId="{6F89E0AD-48D5-41FF-8B79-3EF9A957C62C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Podrán instalar la Aplicación y probarla.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76CB589-F76A-4AED-BBE8-8E4B594430A4}" type="parTrans" cxnId="{44E5A519-BD3E-4B75-A43F-ED936B3FC47B}">
      <dgm:prSet/>
      <dgm:spPr/>
    </dgm:pt>
    <dgm:pt modelId="{F947EE2F-8746-475B-9379-56D574E58310}" type="sibTrans" cxnId="{44E5A519-BD3E-4B75-A43F-ED936B3FC47B}">
      <dgm:prSet/>
      <dgm:spPr/>
    </dgm:pt>
    <dgm:pt modelId="{FA8DCC4D-AEEF-4D97-A7CD-40F8D6698815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Codigo</a:t>
          </a:r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nativo.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DB0AEB9-5423-4281-86CB-FB0DBB9BC823}" type="parTrans" cxnId="{B463682D-A662-44B6-AB4A-4ACE1BD3731B}">
      <dgm:prSet/>
      <dgm:spPr/>
    </dgm:pt>
    <dgm:pt modelId="{5C901FC4-8868-4D62-8681-5B1AA7D0B2E1}" type="sibTrans" cxnId="{B463682D-A662-44B6-AB4A-4ACE1BD3731B}">
      <dgm:prSet/>
      <dgm:spPr/>
    </dgm:pt>
    <dgm:pt modelId="{94BBB7B3-439F-4A6E-A23B-6EAFFFDFBEC2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Solución Visual Studio 2012.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99D6BAE-97A1-41DE-8CFB-861016E9D882}" type="parTrans" cxnId="{934D877D-B77B-443A-8061-BBA6909E5CDC}">
      <dgm:prSet/>
      <dgm:spPr/>
    </dgm:pt>
    <dgm:pt modelId="{D2777745-97A7-4E15-AB43-043888BF086C}" type="sibTrans" cxnId="{934D877D-B77B-443A-8061-BBA6909E5CDC}">
      <dgm:prSet/>
      <dgm:spPr/>
    </dgm:pt>
    <dgm:pt modelId="{284CDB97-2CFE-4044-A807-53C79E5085FF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Posibilidad de editar, gestionar información o eliminar.</a:t>
          </a:r>
          <a:endParaRPr lang="ru-RU" sz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72A0C5-A91A-45C4-9EE8-95A88DDA5AEF}" type="parTrans" cxnId="{22FA0697-6AD6-44C1-8E34-A91D18F50B85}">
      <dgm:prSet/>
      <dgm:spPr/>
    </dgm:pt>
    <dgm:pt modelId="{0173C5D5-F9E1-454E-9EC4-BEE04EA5024D}" type="sibTrans" cxnId="{22FA0697-6AD6-44C1-8E34-A91D18F50B85}">
      <dgm:prSet/>
      <dgm:spPr/>
    </dgm:pt>
    <dgm:pt modelId="{3D7FB753-D48A-4FFF-8738-4AD899DC7C6D}" type="pres">
      <dgm:prSet presAssocID="{FC68CDAF-7DF6-4C31-9F8F-72D51D84B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4654572-AF75-4DC5-B3B8-B584009DBED2}" type="pres">
      <dgm:prSet presAssocID="{A5903141-39AF-4B5C-9FFD-74499814DA74}" presName="composite" presStyleCnt="0"/>
      <dgm:spPr/>
    </dgm:pt>
    <dgm:pt modelId="{323C32EE-D569-4106-9DF6-D373E16281AF}" type="pres">
      <dgm:prSet presAssocID="{A5903141-39AF-4B5C-9FFD-74499814DA7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4F842B-EC88-419A-88FC-12E4D398B9EB}" type="pres">
      <dgm:prSet presAssocID="{A5903141-39AF-4B5C-9FFD-74499814DA74}" presName="desTx" presStyleLbl="alignAccFollowNode1" presStyleIdx="0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A23BB0-3B69-4868-A82F-6C7A3C93780C}" type="pres">
      <dgm:prSet presAssocID="{693E0949-586F-4880-AC28-992E60A17638}" presName="space" presStyleCnt="0"/>
      <dgm:spPr/>
    </dgm:pt>
    <dgm:pt modelId="{797282E6-A9CA-4C02-ADF8-F8B4CA88A599}" type="pres">
      <dgm:prSet presAssocID="{CBD46BCB-C207-48BA-9CA0-7F45C4FF17B9}" presName="composite" presStyleCnt="0"/>
      <dgm:spPr/>
    </dgm:pt>
    <dgm:pt modelId="{45BF5A65-DD7C-4059-851C-C97866412FB3}" type="pres">
      <dgm:prSet presAssocID="{CBD46BCB-C207-48BA-9CA0-7F45C4FF17B9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B8AE11-923B-4EB7-8D43-59C642074D57}" type="pres">
      <dgm:prSet presAssocID="{CBD46BCB-C207-48BA-9CA0-7F45C4FF17B9}" presName="desTx" presStyleLbl="alignAccFollowNode1" presStyleIdx="1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86BEBB-3F0E-47E6-AF39-51FDE1E7A822}" type="pres">
      <dgm:prSet presAssocID="{F7388884-FD64-4164-94DE-03DA2063E3C4}" presName="space" presStyleCnt="0"/>
      <dgm:spPr/>
    </dgm:pt>
    <dgm:pt modelId="{E492CB6A-6C63-4DC0-B2EC-3F2A49C83D0C}" type="pres">
      <dgm:prSet presAssocID="{1A0340B0-91D6-4B6A-8D61-4B145A0E29E9}" presName="composite" presStyleCnt="0"/>
      <dgm:spPr/>
    </dgm:pt>
    <dgm:pt modelId="{C6E4FC35-C3A2-4EC8-943B-79711C867AEB}" type="pres">
      <dgm:prSet presAssocID="{1A0340B0-91D6-4B6A-8D61-4B145A0E29E9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16CCDB-111F-4065-80EF-FB0344360D39}" type="pres">
      <dgm:prSet presAssocID="{1A0340B0-91D6-4B6A-8D61-4B145A0E29E9}" presName="desTx" presStyleLbl="alignAccFollowNode1" presStyleIdx="2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C0FCE0-C8AB-4797-9958-B8EB90E9951D}" type="pres">
      <dgm:prSet presAssocID="{AF42DA9C-2020-4178-8F07-CE6D215778B0}" presName="space" presStyleCnt="0"/>
      <dgm:spPr/>
    </dgm:pt>
    <dgm:pt modelId="{CBF7BB8B-88EC-495F-8D97-0E061757C555}" type="pres">
      <dgm:prSet presAssocID="{AFB10F9A-2D42-4015-91EF-2C14C87B17F9}" presName="composite" presStyleCnt="0"/>
      <dgm:spPr/>
    </dgm:pt>
    <dgm:pt modelId="{C7FB9E52-8FBB-4DCE-A87E-8B91974BC7C0}" type="pres">
      <dgm:prSet presAssocID="{AFB10F9A-2D42-4015-91EF-2C14C87B17F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9065F5-B0A9-42D4-B898-1A563FD4649B}" type="pres">
      <dgm:prSet presAssocID="{AFB10F9A-2D42-4015-91EF-2C14C87B17F9}" presName="desTx" presStyleLbl="alignAccFollowNode1" presStyleIdx="3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E568A4-F1D1-42DD-A4DD-375855C4C254}" type="pres">
      <dgm:prSet presAssocID="{792CC55D-4555-4600-B460-6949DA53596E}" presName="space" presStyleCnt="0"/>
      <dgm:spPr/>
    </dgm:pt>
    <dgm:pt modelId="{5E2D34B8-B611-40C7-9D2C-DC05AA79E838}" type="pres">
      <dgm:prSet presAssocID="{6821F92A-3BAC-4B4A-A403-1B49E218CBD8}" presName="composite" presStyleCnt="0"/>
      <dgm:spPr/>
    </dgm:pt>
    <dgm:pt modelId="{B53D8A57-6E7D-4D9A-BE26-26C72CAF79A2}" type="pres">
      <dgm:prSet presAssocID="{6821F92A-3BAC-4B4A-A403-1B49E218CBD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0619A2-9471-4151-BCFB-0F59FC34250D}" type="pres">
      <dgm:prSet presAssocID="{6821F92A-3BAC-4B4A-A403-1B49E218CBD8}" presName="desTx" presStyleLbl="alignAccFollowNode1" presStyleIdx="4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A61FE29-4EF6-46BA-803D-D23B4AADB888}" type="presOf" srcId="{FC68CDAF-7DF6-4C31-9F8F-72D51D84B3DE}" destId="{3D7FB753-D48A-4FFF-8738-4AD899DC7C6D}" srcOrd="0" destOrd="0" presId="urn:microsoft.com/office/officeart/2005/8/layout/hList1"/>
    <dgm:cxn modelId="{8AD049EB-0548-4072-A0B7-2C66AB3C2DCE}" srcId="{FC68CDAF-7DF6-4C31-9F8F-72D51D84B3DE}" destId="{6821F92A-3BAC-4B4A-A403-1B49E218CBD8}" srcOrd="4" destOrd="0" parTransId="{45465E59-77A4-4F3F-B49C-2ECCBC23C856}" sibTransId="{2B7CA94E-83F4-43D3-A97A-C56D2722091D}"/>
    <dgm:cxn modelId="{22FA0697-6AD6-44C1-8E34-A91D18F50B85}" srcId="{6821F92A-3BAC-4B4A-A403-1B49E218CBD8}" destId="{284CDB97-2CFE-4044-A807-53C79E5085FF}" srcOrd="1" destOrd="0" parTransId="{C672A0C5-A91A-45C4-9EE8-95A88DDA5AEF}" sibTransId="{0173C5D5-F9E1-454E-9EC4-BEE04EA5024D}"/>
    <dgm:cxn modelId="{A1CCF455-130B-4371-94FA-DE166B1A6BC6}" type="presOf" srcId="{A5903141-39AF-4B5C-9FFD-74499814DA74}" destId="{323C32EE-D569-4106-9DF6-D373E16281AF}" srcOrd="0" destOrd="0" presId="urn:microsoft.com/office/officeart/2005/8/layout/hList1"/>
    <dgm:cxn modelId="{21D2D8B3-C53C-4FD8-AA92-312EAF59D8BC}" srcId="{FC68CDAF-7DF6-4C31-9F8F-72D51D84B3DE}" destId="{A5903141-39AF-4B5C-9FFD-74499814DA74}" srcOrd="0" destOrd="0" parTransId="{6657A027-8BE0-4E36-83D8-4060FAFF2919}" sibTransId="{693E0949-586F-4880-AC28-992E60A17638}"/>
    <dgm:cxn modelId="{12395C60-9CA9-4193-BB72-914BE11B3725}" srcId="{FC68CDAF-7DF6-4C31-9F8F-72D51D84B3DE}" destId="{AFB10F9A-2D42-4015-91EF-2C14C87B17F9}" srcOrd="3" destOrd="0" parTransId="{372159F0-A5E7-4408-B5F8-88391E16E60A}" sibTransId="{792CC55D-4555-4600-B460-6949DA53596E}"/>
    <dgm:cxn modelId="{1BD5DA96-3ABB-493A-88FA-DB79D9494272}" type="presOf" srcId="{6F89E0AD-48D5-41FF-8B79-3EF9A957C62C}" destId="{5DB8AE11-923B-4EB7-8D43-59C642074D57}" srcOrd="0" destOrd="1" presId="urn:microsoft.com/office/officeart/2005/8/layout/hList1"/>
    <dgm:cxn modelId="{AB0E07C0-AF38-4766-80DC-82E94CD76E70}" srcId="{FC68CDAF-7DF6-4C31-9F8F-72D51D84B3DE}" destId="{1A0340B0-91D6-4B6A-8D61-4B145A0E29E9}" srcOrd="2" destOrd="0" parTransId="{99ADA225-F9A8-4277-AE1A-E418E24ABB15}" sibTransId="{AF42DA9C-2020-4178-8F07-CE6D215778B0}"/>
    <dgm:cxn modelId="{369CBBEB-3801-480A-9312-9F729D0F0E12}" type="presOf" srcId="{8FD3A20C-039E-4278-ACAE-5F8C1C9CE04D}" destId="{DF16CCDB-111F-4065-80EF-FB0344360D39}" srcOrd="0" destOrd="0" presId="urn:microsoft.com/office/officeart/2005/8/layout/hList1"/>
    <dgm:cxn modelId="{9BFEB869-D5DB-4A72-B6CE-2AB643396A78}" type="presOf" srcId="{6821F92A-3BAC-4B4A-A403-1B49E218CBD8}" destId="{B53D8A57-6E7D-4D9A-BE26-26C72CAF79A2}" srcOrd="0" destOrd="0" presId="urn:microsoft.com/office/officeart/2005/8/layout/hList1"/>
    <dgm:cxn modelId="{FD0FD856-30DB-42BC-A19A-F236ABEC4EAA}" type="presOf" srcId="{1A0340B0-91D6-4B6A-8D61-4B145A0E29E9}" destId="{C6E4FC35-C3A2-4EC8-943B-79711C867AEB}" srcOrd="0" destOrd="0" presId="urn:microsoft.com/office/officeart/2005/8/layout/hList1"/>
    <dgm:cxn modelId="{6B37CF59-A180-4F53-9556-17D0FD72F433}" srcId="{CBD46BCB-C207-48BA-9CA0-7F45C4FF17B9}" destId="{8F7CD72B-1350-40E7-8C3D-85A805FE2ABC}" srcOrd="0" destOrd="0" parTransId="{0FB2B4AF-06E2-4334-83A5-41B764B89A15}" sibTransId="{3D215F61-A9E3-4DA7-870F-D16B29A771CB}"/>
    <dgm:cxn modelId="{46786160-FBF2-4E09-82C3-2651CEB1C1D3}" type="presOf" srcId="{AAF5A0FE-0F32-4CB3-A1DA-F523DE053399}" destId="{7B4F842B-EC88-419A-88FC-12E4D398B9EB}" srcOrd="0" destOrd="0" presId="urn:microsoft.com/office/officeart/2005/8/layout/hList1"/>
    <dgm:cxn modelId="{2AE3C6B5-8E18-4305-AFCD-30A78E9D973B}" type="presOf" srcId="{CBD46BCB-C207-48BA-9CA0-7F45C4FF17B9}" destId="{45BF5A65-DD7C-4059-851C-C97866412FB3}" srcOrd="0" destOrd="0" presId="urn:microsoft.com/office/officeart/2005/8/layout/hList1"/>
    <dgm:cxn modelId="{DD98CF04-E285-4141-8F30-F788F824A0A5}" type="presOf" srcId="{AFB10F9A-2D42-4015-91EF-2C14C87B17F9}" destId="{C7FB9E52-8FBB-4DCE-A87E-8B91974BC7C0}" srcOrd="0" destOrd="0" presId="urn:microsoft.com/office/officeart/2005/8/layout/hList1"/>
    <dgm:cxn modelId="{D95CB576-DEE5-45CD-A2AB-E02CA3A3B107}" type="presOf" srcId="{FA8DCC4D-AEEF-4D97-A7CD-40F8D6698815}" destId="{329065F5-B0A9-42D4-B898-1A563FD4649B}" srcOrd="0" destOrd="1" presId="urn:microsoft.com/office/officeart/2005/8/layout/hList1"/>
    <dgm:cxn modelId="{607958B9-C74A-45FA-9024-A941FF95060F}" srcId="{AFB10F9A-2D42-4015-91EF-2C14C87B17F9}" destId="{05922B2C-88AB-4262-8C50-FDC5D7E69113}" srcOrd="0" destOrd="0" parTransId="{9AB6502A-994B-4DD0-B18A-A9C7D7255994}" sibTransId="{CF108FC9-8F32-4AED-AF97-A9E2176DB3C7}"/>
    <dgm:cxn modelId="{43F3A7A6-78CB-458B-9C24-68343FEB3A9F}" type="presOf" srcId="{8F7CD72B-1350-40E7-8C3D-85A805FE2ABC}" destId="{5DB8AE11-923B-4EB7-8D43-59C642074D57}" srcOrd="0" destOrd="0" presId="urn:microsoft.com/office/officeart/2005/8/layout/hList1"/>
    <dgm:cxn modelId="{44E5A519-BD3E-4B75-A43F-ED936B3FC47B}" srcId="{CBD46BCB-C207-48BA-9CA0-7F45C4FF17B9}" destId="{6F89E0AD-48D5-41FF-8B79-3EF9A957C62C}" srcOrd="1" destOrd="0" parTransId="{F76CB589-F76A-4AED-BBE8-8E4B594430A4}" sibTransId="{F947EE2F-8746-475B-9379-56D574E58310}"/>
    <dgm:cxn modelId="{524279B6-A288-405B-9646-FAC1A8D94E81}" srcId="{FC68CDAF-7DF6-4C31-9F8F-72D51D84B3DE}" destId="{CBD46BCB-C207-48BA-9CA0-7F45C4FF17B9}" srcOrd="1" destOrd="0" parTransId="{1D5EBC07-33A3-41EF-8C97-4C5D55A0E61D}" sibTransId="{F7388884-FD64-4164-94DE-03DA2063E3C4}"/>
    <dgm:cxn modelId="{EC982C7E-744B-48A5-A14D-EC314B37FB72}" srcId="{6821F92A-3BAC-4B4A-A403-1B49E218CBD8}" destId="{0D688B22-C340-4AC7-A847-7F4588D8D780}" srcOrd="0" destOrd="0" parTransId="{27A2CE9D-3329-4994-B22F-C4BB16A6CE00}" sibTransId="{D61FB341-A23E-4099-9DF3-90ECB0139240}"/>
    <dgm:cxn modelId="{93B772C6-566B-44AC-8894-7A84AE08958E}" srcId="{1A0340B0-91D6-4B6A-8D61-4B145A0E29E9}" destId="{8FD3A20C-039E-4278-ACAE-5F8C1C9CE04D}" srcOrd="0" destOrd="0" parTransId="{082041EC-7951-480D-9C17-229B2018E607}" sibTransId="{2EE56DEA-5340-4D49-8E7F-57EBB62B3632}"/>
    <dgm:cxn modelId="{C3B57CBB-BFDB-4E01-A88F-84F3E4D608FB}" type="presOf" srcId="{94BBB7B3-439F-4A6E-A23B-6EAFFFDFBEC2}" destId="{329065F5-B0A9-42D4-B898-1A563FD4649B}" srcOrd="0" destOrd="2" presId="urn:microsoft.com/office/officeart/2005/8/layout/hList1"/>
    <dgm:cxn modelId="{ADF8B01B-EBB5-455E-B3B0-986C0F8F87E7}" type="presOf" srcId="{0D688B22-C340-4AC7-A847-7F4588D8D780}" destId="{110619A2-9471-4151-BCFB-0F59FC34250D}" srcOrd="0" destOrd="0" presId="urn:microsoft.com/office/officeart/2005/8/layout/hList1"/>
    <dgm:cxn modelId="{36652FD2-7AE4-44B9-8F0F-06995B5E8ACA}" type="presOf" srcId="{05922B2C-88AB-4262-8C50-FDC5D7E69113}" destId="{329065F5-B0A9-42D4-B898-1A563FD4649B}" srcOrd="0" destOrd="0" presId="urn:microsoft.com/office/officeart/2005/8/layout/hList1"/>
    <dgm:cxn modelId="{B463682D-A662-44B6-AB4A-4ACE1BD3731B}" srcId="{AFB10F9A-2D42-4015-91EF-2C14C87B17F9}" destId="{FA8DCC4D-AEEF-4D97-A7CD-40F8D6698815}" srcOrd="1" destOrd="0" parTransId="{EDB0AEB9-5423-4281-86CB-FB0DBB9BC823}" sibTransId="{5C901FC4-8868-4D62-8681-5B1AA7D0B2E1}"/>
    <dgm:cxn modelId="{934D877D-B77B-443A-8061-BBA6909E5CDC}" srcId="{AFB10F9A-2D42-4015-91EF-2C14C87B17F9}" destId="{94BBB7B3-439F-4A6E-A23B-6EAFFFDFBEC2}" srcOrd="2" destOrd="0" parTransId="{399D6BAE-97A1-41DE-8CFB-861016E9D882}" sibTransId="{D2777745-97A7-4E15-AB43-043888BF086C}"/>
    <dgm:cxn modelId="{F6535C33-CFD7-4B34-A226-F4D02C302749}" type="presOf" srcId="{284CDB97-2CFE-4044-A807-53C79E5085FF}" destId="{110619A2-9471-4151-BCFB-0F59FC34250D}" srcOrd="0" destOrd="1" presId="urn:microsoft.com/office/officeart/2005/8/layout/hList1"/>
    <dgm:cxn modelId="{5EFA6ED1-98C8-4601-8C21-AB0E4DA6A98A}" srcId="{A5903141-39AF-4B5C-9FFD-74499814DA74}" destId="{AAF5A0FE-0F32-4CB3-A1DA-F523DE053399}" srcOrd="0" destOrd="0" parTransId="{821EDD73-4A79-46B7-8082-E72244AD2B87}" sibTransId="{ACB84B86-6BCB-412E-BCC8-B90A253AFEE3}"/>
    <dgm:cxn modelId="{97E538CD-E51D-4BE2-9E1F-8042E31B1873}" type="presParOf" srcId="{3D7FB753-D48A-4FFF-8738-4AD899DC7C6D}" destId="{64654572-AF75-4DC5-B3B8-B584009DBED2}" srcOrd="0" destOrd="0" presId="urn:microsoft.com/office/officeart/2005/8/layout/hList1"/>
    <dgm:cxn modelId="{422D1435-8FA5-4D3D-998E-AEDE5F15BBAB}" type="presParOf" srcId="{64654572-AF75-4DC5-B3B8-B584009DBED2}" destId="{323C32EE-D569-4106-9DF6-D373E16281AF}" srcOrd="0" destOrd="0" presId="urn:microsoft.com/office/officeart/2005/8/layout/hList1"/>
    <dgm:cxn modelId="{662D48C4-7E80-44EF-BD15-0D4E4774CBF7}" type="presParOf" srcId="{64654572-AF75-4DC5-B3B8-B584009DBED2}" destId="{7B4F842B-EC88-419A-88FC-12E4D398B9EB}" srcOrd="1" destOrd="0" presId="urn:microsoft.com/office/officeart/2005/8/layout/hList1"/>
    <dgm:cxn modelId="{E5BDD198-3479-4C1E-B3D8-8F8EA26942C5}" type="presParOf" srcId="{3D7FB753-D48A-4FFF-8738-4AD899DC7C6D}" destId="{26A23BB0-3B69-4868-A82F-6C7A3C93780C}" srcOrd="1" destOrd="0" presId="urn:microsoft.com/office/officeart/2005/8/layout/hList1"/>
    <dgm:cxn modelId="{DBCF7176-DCF5-4B18-99A3-12F623FAC494}" type="presParOf" srcId="{3D7FB753-D48A-4FFF-8738-4AD899DC7C6D}" destId="{797282E6-A9CA-4C02-ADF8-F8B4CA88A599}" srcOrd="2" destOrd="0" presId="urn:microsoft.com/office/officeart/2005/8/layout/hList1"/>
    <dgm:cxn modelId="{1A2E3D48-AE2C-423D-8197-6955C59FD93B}" type="presParOf" srcId="{797282E6-A9CA-4C02-ADF8-F8B4CA88A599}" destId="{45BF5A65-DD7C-4059-851C-C97866412FB3}" srcOrd="0" destOrd="0" presId="urn:microsoft.com/office/officeart/2005/8/layout/hList1"/>
    <dgm:cxn modelId="{13DA587A-DD21-49CB-838D-2C4467ACC5D8}" type="presParOf" srcId="{797282E6-A9CA-4C02-ADF8-F8B4CA88A599}" destId="{5DB8AE11-923B-4EB7-8D43-59C642074D57}" srcOrd="1" destOrd="0" presId="urn:microsoft.com/office/officeart/2005/8/layout/hList1"/>
    <dgm:cxn modelId="{8C465608-2189-4F85-AA4F-73CA5DCFD018}" type="presParOf" srcId="{3D7FB753-D48A-4FFF-8738-4AD899DC7C6D}" destId="{5E86BEBB-3F0E-47E6-AF39-51FDE1E7A822}" srcOrd="3" destOrd="0" presId="urn:microsoft.com/office/officeart/2005/8/layout/hList1"/>
    <dgm:cxn modelId="{2A0E5775-F861-48D2-8EC2-BA714A659F61}" type="presParOf" srcId="{3D7FB753-D48A-4FFF-8738-4AD899DC7C6D}" destId="{E492CB6A-6C63-4DC0-B2EC-3F2A49C83D0C}" srcOrd="4" destOrd="0" presId="urn:microsoft.com/office/officeart/2005/8/layout/hList1"/>
    <dgm:cxn modelId="{E48A5D9A-5079-433A-ABFF-853EFC039ED6}" type="presParOf" srcId="{E492CB6A-6C63-4DC0-B2EC-3F2A49C83D0C}" destId="{C6E4FC35-C3A2-4EC8-943B-79711C867AEB}" srcOrd="0" destOrd="0" presId="urn:microsoft.com/office/officeart/2005/8/layout/hList1"/>
    <dgm:cxn modelId="{0AA18B69-09C6-4B1E-8586-A4CEE8307124}" type="presParOf" srcId="{E492CB6A-6C63-4DC0-B2EC-3F2A49C83D0C}" destId="{DF16CCDB-111F-4065-80EF-FB0344360D39}" srcOrd="1" destOrd="0" presId="urn:microsoft.com/office/officeart/2005/8/layout/hList1"/>
    <dgm:cxn modelId="{329E7D29-CB5C-46A9-9B25-78EA1DB4590C}" type="presParOf" srcId="{3D7FB753-D48A-4FFF-8738-4AD899DC7C6D}" destId="{EEC0FCE0-C8AB-4797-9958-B8EB90E9951D}" srcOrd="5" destOrd="0" presId="urn:microsoft.com/office/officeart/2005/8/layout/hList1"/>
    <dgm:cxn modelId="{0620F262-BA3A-41E2-ABAA-BB648F467C7A}" type="presParOf" srcId="{3D7FB753-D48A-4FFF-8738-4AD899DC7C6D}" destId="{CBF7BB8B-88EC-495F-8D97-0E061757C555}" srcOrd="6" destOrd="0" presId="urn:microsoft.com/office/officeart/2005/8/layout/hList1"/>
    <dgm:cxn modelId="{670C59F8-0BBB-4C16-BB9B-CF08702CFD25}" type="presParOf" srcId="{CBF7BB8B-88EC-495F-8D97-0E061757C555}" destId="{C7FB9E52-8FBB-4DCE-A87E-8B91974BC7C0}" srcOrd="0" destOrd="0" presId="urn:microsoft.com/office/officeart/2005/8/layout/hList1"/>
    <dgm:cxn modelId="{B45277BC-09E1-433F-A76A-D48E19C6A738}" type="presParOf" srcId="{CBF7BB8B-88EC-495F-8D97-0E061757C555}" destId="{329065F5-B0A9-42D4-B898-1A563FD4649B}" srcOrd="1" destOrd="0" presId="urn:microsoft.com/office/officeart/2005/8/layout/hList1"/>
    <dgm:cxn modelId="{9B52AA43-3E2B-4C51-91E1-AC93EDFE4CC6}" type="presParOf" srcId="{3D7FB753-D48A-4FFF-8738-4AD899DC7C6D}" destId="{0EE568A4-F1D1-42DD-A4DD-375855C4C254}" srcOrd="7" destOrd="0" presId="urn:microsoft.com/office/officeart/2005/8/layout/hList1"/>
    <dgm:cxn modelId="{0231547C-4B4F-4661-A62F-B59B217A69AB}" type="presParOf" srcId="{3D7FB753-D48A-4FFF-8738-4AD899DC7C6D}" destId="{5E2D34B8-B611-40C7-9D2C-DC05AA79E838}" srcOrd="8" destOrd="0" presId="urn:microsoft.com/office/officeart/2005/8/layout/hList1"/>
    <dgm:cxn modelId="{E1BD4981-0E5C-43B8-9DE2-ED5099A048C9}" type="presParOf" srcId="{5E2D34B8-B611-40C7-9D2C-DC05AA79E838}" destId="{B53D8A57-6E7D-4D9A-BE26-26C72CAF79A2}" srcOrd="0" destOrd="0" presId="urn:microsoft.com/office/officeart/2005/8/layout/hList1"/>
    <dgm:cxn modelId="{C465AA98-BCCF-4DEA-A389-E835FE458ADE}" type="presParOf" srcId="{5E2D34B8-B611-40C7-9D2C-DC05AA79E838}" destId="{110619A2-9471-4151-BCFB-0F59FC3425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4A01C7-470B-47CC-9A1C-AA59526555A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2A2AB14-7F81-4D15-AD37-2B55C4F91E87}">
      <dgm:prSet phldrT="[Text]" custT="1"/>
      <dgm:spPr>
        <a:solidFill>
          <a:srgbClr val="000000">
            <a:alpha val="60000"/>
          </a:srgbClr>
        </a:solidFill>
      </dgm:spPr>
      <dgm:t>
        <a:bodyPr/>
        <a:lstStyle/>
        <a:p>
          <a:r>
            <a:rPr lang="es-ES" sz="1400" dirty="0" smtClean="0">
              <a:solidFill>
                <a:schemeClr val="tx1"/>
              </a:solidFill>
              <a:latin typeface="+mn-lt"/>
            </a:rPr>
            <a:t>Aplicación generada</a:t>
          </a:r>
          <a:endParaRPr lang="ru-RU" sz="1400" dirty="0">
            <a:solidFill>
              <a:schemeClr val="tx1"/>
            </a:solidFill>
            <a:latin typeface="+mn-lt"/>
          </a:endParaRPr>
        </a:p>
      </dgm:t>
    </dgm:pt>
    <dgm:pt modelId="{93F48BEB-0204-4B9E-9E94-E6E1C015A52A}" type="parTrans" cxnId="{A4C20492-5A06-427C-9062-925504D2CBC1}">
      <dgm:prSet/>
      <dgm:spPr/>
      <dgm:t>
        <a:bodyPr/>
        <a:lstStyle/>
        <a:p>
          <a:endParaRPr lang="ru-RU"/>
        </a:p>
      </dgm:t>
    </dgm:pt>
    <dgm:pt modelId="{0709138F-FEBF-433E-964E-93C237B6C4F3}" type="sibTrans" cxnId="{A4C20492-5A06-427C-9062-925504D2CBC1}">
      <dgm:prSet/>
      <dgm:spPr/>
      <dgm:t>
        <a:bodyPr/>
        <a:lstStyle/>
        <a:p>
          <a:endParaRPr lang="ru-RU"/>
        </a:p>
      </dgm:t>
    </dgm:pt>
    <dgm:pt modelId="{5ABE5C8A-68F7-40AA-9AEF-B4B2E1F8A3B6}" type="pres">
      <dgm:prSet presAssocID="{F84A01C7-470B-47CC-9A1C-AA59526555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1041C5C-A7FB-4711-977C-482D1F9CEDCA}" type="pres">
      <dgm:prSet presAssocID="{D2A2AB14-7F81-4D15-AD37-2B55C4F91E87}" presName="composite" presStyleCnt="0"/>
      <dgm:spPr/>
    </dgm:pt>
    <dgm:pt modelId="{4F665EC7-B8AD-451C-8A01-9092F4399C9A}" type="pres">
      <dgm:prSet presAssocID="{D2A2AB14-7F81-4D15-AD37-2B55C4F91E87}" presName="rect1" presStyleLbl="bgShp" presStyleIdx="0" presStyleCnt="1" custScaleX="1170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ru-RU"/>
        </a:p>
      </dgm:t>
    </dgm:pt>
    <dgm:pt modelId="{0B28D309-2C57-49E5-8F7D-24F19499A0B1}" type="pres">
      <dgm:prSet presAssocID="{D2A2AB14-7F81-4D15-AD37-2B55C4F91E87}" presName="rect2" presStyleLbl="trBgShp" presStyleIdx="0" presStyleCnt="1" custScaleX="11705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4C20492-5A06-427C-9062-925504D2CBC1}" srcId="{F84A01C7-470B-47CC-9A1C-AA59526555AF}" destId="{D2A2AB14-7F81-4D15-AD37-2B55C4F91E87}" srcOrd="0" destOrd="0" parTransId="{93F48BEB-0204-4B9E-9E94-E6E1C015A52A}" sibTransId="{0709138F-FEBF-433E-964E-93C237B6C4F3}"/>
    <dgm:cxn modelId="{B2C162C7-F170-413A-8048-6696B051B804}" type="presOf" srcId="{F84A01C7-470B-47CC-9A1C-AA59526555AF}" destId="{5ABE5C8A-68F7-40AA-9AEF-B4B2E1F8A3B6}" srcOrd="0" destOrd="0" presId="urn:microsoft.com/office/officeart/2008/layout/BendingPictureSemiTransparentText"/>
    <dgm:cxn modelId="{BFE0E223-D0E1-4390-B18B-D5623F1F71FF}" type="presOf" srcId="{D2A2AB14-7F81-4D15-AD37-2B55C4F91E87}" destId="{0B28D309-2C57-49E5-8F7D-24F19499A0B1}" srcOrd="0" destOrd="0" presId="urn:microsoft.com/office/officeart/2008/layout/BendingPictureSemiTransparentText"/>
    <dgm:cxn modelId="{B28C831E-9B02-4DDB-ACEE-E21EED286E7D}" type="presParOf" srcId="{5ABE5C8A-68F7-40AA-9AEF-B4B2E1F8A3B6}" destId="{E1041C5C-A7FB-4711-977C-482D1F9CEDCA}" srcOrd="0" destOrd="0" presId="urn:microsoft.com/office/officeart/2008/layout/BendingPictureSemiTransparentText"/>
    <dgm:cxn modelId="{7FE03E55-6C29-4229-AA41-259B388D8490}" type="presParOf" srcId="{E1041C5C-A7FB-4711-977C-482D1F9CEDCA}" destId="{4F665EC7-B8AD-451C-8A01-9092F4399C9A}" srcOrd="0" destOrd="0" presId="urn:microsoft.com/office/officeart/2008/layout/BendingPictureSemiTransparentText"/>
    <dgm:cxn modelId="{EB2ABC6E-45FD-4FE5-8F78-825FB67E933E}" type="presParOf" srcId="{E1041C5C-A7FB-4711-977C-482D1F9CEDCA}" destId="{0B28D309-2C57-49E5-8F7D-24F19499A0B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4A01C7-470B-47CC-9A1C-AA59526555A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2A2AB14-7F81-4D15-AD37-2B55C4F91E87}">
      <dgm:prSet phldrT="[Text]" custT="1"/>
      <dgm:spPr>
        <a:solidFill>
          <a:srgbClr val="000000">
            <a:alpha val="60000"/>
          </a:srgbClr>
        </a:solidFill>
      </dgm:spPr>
      <dgm:t>
        <a:bodyPr/>
        <a:lstStyle/>
        <a:p>
          <a:r>
            <a:rPr lang="es-ES" sz="1400" dirty="0" smtClean="0">
              <a:solidFill>
                <a:schemeClr val="tx1"/>
              </a:solidFill>
              <a:latin typeface="+mn-lt"/>
            </a:rPr>
            <a:t>Estructura</a:t>
          </a:r>
          <a:endParaRPr lang="ru-RU" sz="1400" dirty="0">
            <a:solidFill>
              <a:schemeClr val="tx1"/>
            </a:solidFill>
            <a:latin typeface="+mn-lt"/>
          </a:endParaRPr>
        </a:p>
      </dgm:t>
    </dgm:pt>
    <dgm:pt modelId="{93F48BEB-0204-4B9E-9E94-E6E1C015A52A}" type="parTrans" cxnId="{A4C20492-5A06-427C-9062-925504D2CBC1}">
      <dgm:prSet/>
      <dgm:spPr/>
      <dgm:t>
        <a:bodyPr/>
        <a:lstStyle/>
        <a:p>
          <a:endParaRPr lang="ru-RU"/>
        </a:p>
      </dgm:t>
    </dgm:pt>
    <dgm:pt modelId="{0709138F-FEBF-433E-964E-93C237B6C4F3}" type="sibTrans" cxnId="{A4C20492-5A06-427C-9062-925504D2CBC1}">
      <dgm:prSet/>
      <dgm:spPr/>
      <dgm:t>
        <a:bodyPr/>
        <a:lstStyle/>
        <a:p>
          <a:endParaRPr lang="ru-RU"/>
        </a:p>
      </dgm:t>
    </dgm:pt>
    <dgm:pt modelId="{5ABE5C8A-68F7-40AA-9AEF-B4B2E1F8A3B6}" type="pres">
      <dgm:prSet presAssocID="{F84A01C7-470B-47CC-9A1C-AA59526555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1041C5C-A7FB-4711-977C-482D1F9CEDCA}" type="pres">
      <dgm:prSet presAssocID="{D2A2AB14-7F81-4D15-AD37-2B55C4F91E87}" presName="composite" presStyleCnt="0"/>
      <dgm:spPr/>
    </dgm:pt>
    <dgm:pt modelId="{4F665EC7-B8AD-451C-8A01-9092F4399C9A}" type="pres">
      <dgm:prSet presAssocID="{D2A2AB14-7F81-4D15-AD37-2B55C4F91E87}" presName="rect1" presStyleLbl="bgShp" presStyleIdx="0" presStyleCnt="1" custScaleX="1170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ru-RU"/>
        </a:p>
      </dgm:t>
    </dgm:pt>
    <dgm:pt modelId="{0B28D309-2C57-49E5-8F7D-24F19499A0B1}" type="pres">
      <dgm:prSet presAssocID="{D2A2AB14-7F81-4D15-AD37-2B55C4F91E87}" presName="rect2" presStyleLbl="trBgShp" presStyleIdx="0" presStyleCnt="1" custScaleX="11705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4C20492-5A06-427C-9062-925504D2CBC1}" srcId="{F84A01C7-470B-47CC-9A1C-AA59526555AF}" destId="{D2A2AB14-7F81-4D15-AD37-2B55C4F91E87}" srcOrd="0" destOrd="0" parTransId="{93F48BEB-0204-4B9E-9E94-E6E1C015A52A}" sibTransId="{0709138F-FEBF-433E-964E-93C237B6C4F3}"/>
    <dgm:cxn modelId="{4BFE1FC4-4560-4A29-BAFD-6450216A0A78}" type="presOf" srcId="{F84A01C7-470B-47CC-9A1C-AA59526555AF}" destId="{5ABE5C8A-68F7-40AA-9AEF-B4B2E1F8A3B6}" srcOrd="0" destOrd="0" presId="urn:microsoft.com/office/officeart/2008/layout/BendingPictureSemiTransparentText"/>
    <dgm:cxn modelId="{FB62A0C5-2A65-42CC-801C-421A6B9F973D}" type="presOf" srcId="{D2A2AB14-7F81-4D15-AD37-2B55C4F91E87}" destId="{0B28D309-2C57-49E5-8F7D-24F19499A0B1}" srcOrd="0" destOrd="0" presId="urn:microsoft.com/office/officeart/2008/layout/BendingPictureSemiTransparentText"/>
    <dgm:cxn modelId="{A2C38DC5-50C8-44EC-AB79-D366CD65CB2D}" type="presParOf" srcId="{5ABE5C8A-68F7-40AA-9AEF-B4B2E1F8A3B6}" destId="{E1041C5C-A7FB-4711-977C-482D1F9CEDCA}" srcOrd="0" destOrd="0" presId="urn:microsoft.com/office/officeart/2008/layout/BendingPictureSemiTransparentText"/>
    <dgm:cxn modelId="{903C1E8F-A8FA-465B-9675-9305B8EB515A}" type="presParOf" srcId="{E1041C5C-A7FB-4711-977C-482D1F9CEDCA}" destId="{4F665EC7-B8AD-451C-8A01-9092F4399C9A}" srcOrd="0" destOrd="0" presId="urn:microsoft.com/office/officeart/2008/layout/BendingPictureSemiTransparentText"/>
    <dgm:cxn modelId="{7236C0E7-282D-421F-A76F-7DCBAB5E7BB3}" type="presParOf" srcId="{E1041C5C-A7FB-4711-977C-482D1F9CEDCA}" destId="{0B28D309-2C57-49E5-8F7D-24F19499A0B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68CDAF-7DF6-4C31-9F8F-72D51D84B3D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5903141-39AF-4B5C-9FFD-74499814DA7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+mj-lt"/>
            </a:rPr>
            <a:t>App Studio</a:t>
          </a:r>
          <a:endParaRPr lang="ru-RU" sz="1600" dirty="0">
            <a:solidFill>
              <a:schemeClr val="bg1"/>
            </a:solidFill>
            <a:latin typeface="+mj-lt"/>
          </a:endParaRPr>
        </a:p>
      </dgm:t>
    </dgm:pt>
    <dgm:pt modelId="{6657A027-8BE0-4E36-83D8-4060FAFF2919}" type="parTrans" cxnId="{21D2D8B3-C53C-4FD8-AA92-312EAF59D8BC}">
      <dgm:prSet/>
      <dgm:spPr/>
      <dgm:t>
        <a:bodyPr/>
        <a:lstStyle/>
        <a:p>
          <a:endParaRPr lang="ru-RU"/>
        </a:p>
      </dgm:t>
    </dgm:pt>
    <dgm:pt modelId="{693E0949-586F-4880-AC28-992E60A17638}" type="sibTrans" cxnId="{21D2D8B3-C53C-4FD8-AA92-312EAF59D8BC}">
      <dgm:prSet/>
      <dgm:spPr/>
      <dgm:t>
        <a:bodyPr/>
        <a:lstStyle/>
        <a:p>
          <a:endParaRPr lang="ru-RU"/>
        </a:p>
      </dgm:t>
    </dgm:pt>
    <dgm:pt modelId="{AFB10F9A-2D42-4015-91EF-2C14C87B17F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tx1"/>
              </a:solidFill>
              <a:latin typeface="+mj-lt"/>
            </a:rPr>
            <a:t>Llega</a:t>
          </a:r>
          <a:r>
            <a:rPr lang="en-US" sz="16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+mj-lt"/>
            </a:rPr>
            <a:t>más</a:t>
          </a:r>
          <a:r>
            <a:rPr lang="en-US" sz="16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600" dirty="0" err="1" smtClean="0">
              <a:solidFill>
                <a:schemeClr val="tx1"/>
              </a:solidFill>
              <a:latin typeface="+mj-lt"/>
            </a:rPr>
            <a:t>lejos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372159F0-A5E7-4408-B5F8-88391E16E60A}" type="parTrans" cxnId="{12395C60-9CA9-4193-BB72-914BE11B3725}">
      <dgm:prSet/>
      <dgm:spPr/>
      <dgm:t>
        <a:bodyPr/>
        <a:lstStyle/>
        <a:p>
          <a:endParaRPr lang="ru-RU"/>
        </a:p>
      </dgm:t>
    </dgm:pt>
    <dgm:pt modelId="{792CC55D-4555-4600-B460-6949DA53596E}" type="sibTrans" cxnId="{12395C60-9CA9-4193-BB72-914BE11B3725}">
      <dgm:prSet/>
      <dgm:spPr/>
      <dgm:t>
        <a:bodyPr/>
        <a:lstStyle/>
        <a:p>
          <a:endParaRPr lang="ru-RU"/>
        </a:p>
      </dgm:t>
    </dgm:pt>
    <dgm:pt modelId="{6821F92A-3BAC-4B4A-A403-1B49E218CBD8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+mj-lt"/>
            </a:rPr>
            <a:t>La Store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45465E59-77A4-4F3F-B49C-2ECCBC23C856}" type="parTrans" cxnId="{8AD049EB-0548-4072-A0B7-2C66AB3C2DCE}">
      <dgm:prSet/>
      <dgm:spPr/>
      <dgm:t>
        <a:bodyPr/>
        <a:lstStyle/>
        <a:p>
          <a:endParaRPr lang="ru-RU"/>
        </a:p>
      </dgm:t>
    </dgm:pt>
    <dgm:pt modelId="{2B7CA94E-83F4-43D3-A97A-C56D2722091D}" type="sibTrans" cxnId="{8AD049EB-0548-4072-A0B7-2C66AB3C2DCE}">
      <dgm:prSet/>
      <dgm:spPr/>
      <dgm:t>
        <a:bodyPr/>
        <a:lstStyle/>
        <a:p>
          <a:endParaRPr lang="ru-RU"/>
        </a:p>
      </dgm:t>
    </dgm:pt>
    <dgm:pt modelId="{CBD46BCB-C207-48BA-9CA0-7F45C4FF17B9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" sz="1600" dirty="0" smtClean="0">
              <a:solidFill>
                <a:schemeClr val="tx1"/>
              </a:solidFill>
              <a:latin typeface="+mj-lt"/>
            </a:rPr>
            <a:t>Prueba</a:t>
          </a:r>
          <a:endParaRPr lang="ru-RU" sz="1600" dirty="0">
            <a:solidFill>
              <a:schemeClr val="tx1"/>
            </a:solidFill>
            <a:latin typeface="+mj-lt"/>
          </a:endParaRPr>
        </a:p>
      </dgm:t>
    </dgm:pt>
    <dgm:pt modelId="{F7388884-FD64-4164-94DE-03DA2063E3C4}" type="sibTrans" cxnId="{524279B6-A288-405B-9646-FAC1A8D94E81}">
      <dgm:prSet/>
      <dgm:spPr/>
      <dgm:t>
        <a:bodyPr/>
        <a:lstStyle/>
        <a:p>
          <a:endParaRPr lang="ru-RU"/>
        </a:p>
      </dgm:t>
    </dgm:pt>
    <dgm:pt modelId="{1D5EBC07-33A3-41EF-8C97-4C5D55A0E61D}" type="parTrans" cxnId="{524279B6-A288-405B-9646-FAC1A8D94E81}">
      <dgm:prSet/>
      <dgm:spPr/>
      <dgm:t>
        <a:bodyPr/>
        <a:lstStyle/>
        <a:p>
          <a:endParaRPr lang="ru-RU"/>
        </a:p>
      </dgm:t>
    </dgm:pt>
    <dgm:pt modelId="{1A0340B0-91D6-4B6A-8D61-4B145A0E29E9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dirty="0" err="1" smtClean="0">
              <a:solidFill>
                <a:schemeClr val="bg1"/>
              </a:solidFill>
              <a:latin typeface="+mj-lt"/>
            </a:rPr>
            <a:t>Comparte</a:t>
          </a:r>
          <a:endParaRPr lang="ru-RU" sz="1600" dirty="0">
            <a:solidFill>
              <a:schemeClr val="bg1"/>
            </a:solidFill>
            <a:latin typeface="+mj-lt"/>
          </a:endParaRPr>
        </a:p>
      </dgm:t>
    </dgm:pt>
    <dgm:pt modelId="{AF42DA9C-2020-4178-8F07-CE6D215778B0}" type="sibTrans" cxnId="{AB0E07C0-AF38-4766-80DC-82E94CD76E70}">
      <dgm:prSet/>
      <dgm:spPr/>
      <dgm:t>
        <a:bodyPr/>
        <a:lstStyle/>
        <a:p>
          <a:endParaRPr lang="ru-RU"/>
        </a:p>
      </dgm:t>
    </dgm:pt>
    <dgm:pt modelId="{99ADA225-F9A8-4277-AE1A-E418E24ABB15}" type="parTrans" cxnId="{AB0E07C0-AF38-4766-80DC-82E94CD76E70}">
      <dgm:prSet/>
      <dgm:spPr/>
      <dgm:t>
        <a:bodyPr/>
        <a:lstStyle/>
        <a:p>
          <a:endParaRPr lang="ru-RU"/>
        </a:p>
      </dgm:t>
    </dgm:pt>
    <dgm:pt modelId="{AAF5A0FE-0F32-4CB3-A1DA-F523DE053399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tx1"/>
              </a:solidFill>
              <a:latin typeface="+mj-lt"/>
            </a:rPr>
            <a:t>Herramienta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gratuita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creación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de Apps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nativas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Windows Phone 8.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821EDD73-4A79-46B7-8082-E72244AD2B87}" type="parTrans" cxnId="{5EFA6ED1-98C8-4601-8C21-AB0E4DA6A98A}">
      <dgm:prSet/>
      <dgm:spPr/>
      <dgm:t>
        <a:bodyPr/>
        <a:lstStyle/>
        <a:p>
          <a:endParaRPr lang="ru-RU"/>
        </a:p>
      </dgm:t>
    </dgm:pt>
    <dgm:pt modelId="{ACB84B86-6BCB-412E-BCC8-B90A253AFEE3}" type="sibTrans" cxnId="{5EFA6ED1-98C8-4601-8C21-AB0E4DA6A98A}">
      <dgm:prSet/>
      <dgm:spPr/>
      <dgm:t>
        <a:bodyPr/>
        <a:lstStyle/>
        <a:p>
          <a:endParaRPr lang="ru-RU"/>
        </a:p>
      </dgm:t>
    </dgm:pt>
    <dgm:pt modelId="{8F7CD72B-1350-40E7-8C3D-85A805FE2ABC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0FB2B4AF-06E2-4334-83A5-41B764B89A15}" type="parTrans" cxnId="{6B37CF59-A180-4F53-9556-17D0FD72F433}">
      <dgm:prSet/>
      <dgm:spPr/>
      <dgm:t>
        <a:bodyPr/>
        <a:lstStyle/>
        <a:p>
          <a:endParaRPr lang="ru-RU"/>
        </a:p>
      </dgm:t>
    </dgm:pt>
    <dgm:pt modelId="{3D215F61-A9E3-4DA7-870F-D16B29A771CB}" type="sibTrans" cxnId="{6B37CF59-A180-4F53-9556-17D0FD72F433}">
      <dgm:prSet/>
      <dgm:spPr/>
      <dgm:t>
        <a:bodyPr/>
        <a:lstStyle/>
        <a:p>
          <a:endParaRPr lang="ru-RU"/>
        </a:p>
      </dgm:t>
    </dgm:pt>
    <dgm:pt modelId="{48DD28E0-D1E9-41C7-BD4E-A01FFA244402}">
      <dgm:prSet custT="1"/>
      <dgm:spPr>
        <a:solidFill>
          <a:schemeClr val="accent1"/>
        </a:solidFill>
      </dgm:spPr>
      <dgm:t>
        <a:bodyPr/>
        <a:lstStyle/>
        <a:p>
          <a:r>
            <a:rPr lang="es-ES" sz="1200" dirty="0" smtClean="0">
              <a:solidFill>
                <a:schemeClr val="bg1"/>
              </a:solidFill>
              <a:latin typeface="+mj-lt"/>
            </a:rPr>
            <a:t>Posibilidad de probar la Aplicación leyendo un simple código QR.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46644970-8C48-4313-B022-C63211EE0B9B}" type="parTrans" cxnId="{7AAE5EE6-433E-410F-A8B1-ECDD0204A17C}">
      <dgm:prSet/>
      <dgm:spPr/>
      <dgm:t>
        <a:bodyPr/>
        <a:lstStyle/>
        <a:p>
          <a:endParaRPr lang="ru-RU"/>
        </a:p>
      </dgm:t>
    </dgm:pt>
    <dgm:pt modelId="{94EF5292-46F2-4CB9-AC07-1C1C2B092474}" type="sibTrans" cxnId="{7AAE5EE6-433E-410F-A8B1-ECDD0204A17C}">
      <dgm:prSet/>
      <dgm:spPr/>
      <dgm:t>
        <a:bodyPr/>
        <a:lstStyle/>
        <a:p>
          <a:endParaRPr lang="ru-RU"/>
        </a:p>
      </dgm:t>
    </dgm:pt>
    <dgm:pt modelId="{8FD3A20C-039E-4278-ACAE-5F8C1C9CE04D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dirty="0" smtClean="0">
              <a:solidFill>
                <a:schemeClr val="tx1"/>
              </a:solidFill>
              <a:latin typeface="+mj-lt"/>
            </a:rPr>
            <a:t>Se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puede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compartir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la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Aplicación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con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familiares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y amigos </a:t>
          </a:r>
          <a:r>
            <a:rPr lang="en-US" sz="1200" dirty="0" err="1" smtClean="0">
              <a:solidFill>
                <a:schemeClr val="tx1"/>
              </a:solidFill>
              <a:latin typeface="+mj-lt"/>
            </a:rPr>
            <a:t>vía</a:t>
          </a:r>
          <a:r>
            <a:rPr lang="en-US" sz="1200" dirty="0" smtClean="0">
              <a:solidFill>
                <a:schemeClr val="tx1"/>
              </a:solidFill>
              <a:latin typeface="+mj-lt"/>
            </a:rPr>
            <a:t> email.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082041EC-7951-480D-9C17-229B2018E607}" type="parTrans" cxnId="{93B772C6-566B-44AC-8894-7A84AE08958E}">
      <dgm:prSet/>
      <dgm:spPr/>
      <dgm:t>
        <a:bodyPr/>
        <a:lstStyle/>
        <a:p>
          <a:endParaRPr lang="ru-RU"/>
        </a:p>
      </dgm:t>
    </dgm:pt>
    <dgm:pt modelId="{2EE56DEA-5340-4D49-8E7F-57EBB62B3632}" type="sibTrans" cxnId="{93B772C6-566B-44AC-8894-7A84AE08958E}">
      <dgm:prSet/>
      <dgm:spPr/>
      <dgm:t>
        <a:bodyPr/>
        <a:lstStyle/>
        <a:p>
          <a:endParaRPr lang="ru-RU"/>
        </a:p>
      </dgm:t>
    </dgm:pt>
    <dgm:pt modelId="{05922B2C-88AB-4262-8C50-FDC5D7E69113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+mj-lt"/>
            </a:rPr>
            <a:t>Descargar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el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código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fuente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9AB6502A-994B-4DD0-B18A-A9C7D7255994}" type="parTrans" cxnId="{607958B9-C74A-45FA-9024-A941FF95060F}">
      <dgm:prSet/>
      <dgm:spPr/>
      <dgm:t>
        <a:bodyPr/>
        <a:lstStyle/>
        <a:p>
          <a:endParaRPr lang="ru-RU"/>
        </a:p>
      </dgm:t>
    </dgm:pt>
    <dgm:pt modelId="{CF108FC9-8F32-4AED-AF97-A9E2176DB3C7}" type="sibTrans" cxnId="{607958B9-C74A-45FA-9024-A941FF95060F}">
      <dgm:prSet/>
      <dgm:spPr/>
      <dgm:t>
        <a:bodyPr/>
        <a:lstStyle/>
        <a:p>
          <a:endParaRPr lang="ru-RU"/>
        </a:p>
      </dgm:t>
    </dgm:pt>
    <dgm:pt modelId="{0D688B22-C340-4AC7-A847-7F4588D8D780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+mj-lt"/>
            </a:rPr>
            <a:t>Posibilidad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de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publicar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las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Aplicaciones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 en la </a:t>
          </a:r>
          <a:r>
            <a:rPr lang="en-US" sz="1200" dirty="0" err="1" smtClean="0">
              <a:solidFill>
                <a:schemeClr val="bg1"/>
              </a:solidFill>
              <a:latin typeface="+mj-lt"/>
            </a:rPr>
            <a:t>tienda</a:t>
          </a:r>
          <a:r>
            <a:rPr lang="en-US" sz="1200" dirty="0" smtClean="0">
              <a:solidFill>
                <a:schemeClr val="bg1"/>
              </a:solidFill>
              <a:latin typeface="+mj-lt"/>
            </a:rPr>
            <a:t>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27A2CE9D-3329-4994-B22F-C4BB16A6CE00}" type="parTrans" cxnId="{EC982C7E-744B-48A5-A14D-EC314B37FB72}">
      <dgm:prSet/>
      <dgm:spPr/>
      <dgm:t>
        <a:bodyPr/>
        <a:lstStyle/>
        <a:p>
          <a:endParaRPr lang="ru-RU"/>
        </a:p>
      </dgm:t>
    </dgm:pt>
    <dgm:pt modelId="{D61FB341-A23E-4099-9DF3-90ECB0139240}" type="sibTrans" cxnId="{EC982C7E-744B-48A5-A14D-EC314B37FB72}">
      <dgm:prSet/>
      <dgm:spPr/>
      <dgm:t>
        <a:bodyPr/>
        <a:lstStyle/>
        <a:p>
          <a:endParaRPr lang="ru-RU"/>
        </a:p>
      </dgm:t>
    </dgm:pt>
    <dgm:pt modelId="{AFEB0076-5B4F-4ACF-A9FC-D0A1BF70D507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tx1"/>
              </a:solidFill>
              <a:latin typeface="+mj-lt"/>
            </a:rPr>
            <a:t>Fácil e intuitivo.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A6F8BB29-CE19-473C-8855-D552B3F49B50}" type="parTrans" cxnId="{9F9793AA-0A44-4B03-AC16-7306C8CC1312}">
      <dgm:prSet/>
      <dgm:spPr/>
      <dgm:t>
        <a:bodyPr/>
        <a:lstStyle/>
        <a:p>
          <a:endParaRPr lang="es-ES"/>
        </a:p>
      </dgm:t>
    </dgm:pt>
    <dgm:pt modelId="{9296C201-F8F2-43B2-ABDB-02A440FFFF14}" type="sibTrans" cxnId="{9F9793AA-0A44-4B03-AC16-7306C8CC1312}">
      <dgm:prSet/>
      <dgm:spPr/>
      <dgm:t>
        <a:bodyPr/>
        <a:lstStyle/>
        <a:p>
          <a:endParaRPr lang="es-ES"/>
        </a:p>
      </dgm:t>
    </dgm:pt>
    <dgm:pt modelId="{576A7898-83AB-4413-8F20-8A6FEF7527D3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tx1"/>
              </a:solidFill>
              <a:latin typeface="+mj-lt"/>
            </a:rPr>
            <a:t>No requiere código.</a:t>
          </a:r>
          <a:endParaRPr lang="ru-RU" sz="1200" dirty="0">
            <a:solidFill>
              <a:schemeClr val="tx1"/>
            </a:solidFill>
            <a:latin typeface="+mj-lt"/>
          </a:endParaRPr>
        </a:p>
      </dgm:t>
    </dgm:pt>
    <dgm:pt modelId="{31CE9D9F-276A-4343-B1E5-39193F7756E5}" type="parTrans" cxnId="{8391D04E-BF31-436A-94AC-244224ECEC2A}">
      <dgm:prSet/>
      <dgm:spPr/>
      <dgm:t>
        <a:bodyPr/>
        <a:lstStyle/>
        <a:p>
          <a:endParaRPr lang="es-ES"/>
        </a:p>
      </dgm:t>
    </dgm:pt>
    <dgm:pt modelId="{24DDB76D-F704-4751-8D15-86F6B18EFBBA}" type="sibTrans" cxnId="{8391D04E-BF31-436A-94AC-244224ECEC2A}">
      <dgm:prSet/>
      <dgm:spPr/>
      <dgm:t>
        <a:bodyPr/>
        <a:lstStyle/>
        <a:p>
          <a:endParaRPr lang="es-ES"/>
        </a:p>
      </dgm:t>
    </dgm:pt>
    <dgm:pt modelId="{BE37263E-439C-4FE2-9E5B-D2D6D45BF68D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bg1"/>
              </a:solidFill>
              <a:latin typeface="+mj-lt"/>
            </a:rPr>
            <a:t>Posibilidad de extender el código fuente.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83426CC7-6F3E-44C7-9366-AD268CD46EC9}" type="parTrans" cxnId="{3C55F6B7-4A4C-47F8-BACF-2C3D68C22557}">
      <dgm:prSet/>
      <dgm:spPr/>
      <dgm:t>
        <a:bodyPr/>
        <a:lstStyle/>
        <a:p>
          <a:endParaRPr lang="es-ES"/>
        </a:p>
      </dgm:t>
    </dgm:pt>
    <dgm:pt modelId="{08CC73A7-673C-4931-9AB3-D398BCB33C81}" type="sibTrans" cxnId="{3C55F6B7-4A4C-47F8-BACF-2C3D68C22557}">
      <dgm:prSet/>
      <dgm:spPr/>
      <dgm:t>
        <a:bodyPr/>
        <a:lstStyle/>
        <a:p>
          <a:endParaRPr lang="es-ES"/>
        </a:p>
      </dgm:t>
    </dgm:pt>
    <dgm:pt modelId="{56432DE5-CF2E-47C2-B319-12B5DDF0744F}">
      <dgm:prSet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" sz="1200" dirty="0" smtClean="0">
              <a:solidFill>
                <a:schemeClr val="bg1"/>
              </a:solidFill>
              <a:latin typeface="+mj-lt"/>
            </a:rPr>
            <a:t>Código fuente nativo de calidad.</a:t>
          </a:r>
          <a:endParaRPr lang="ru-RU" sz="1200" dirty="0">
            <a:solidFill>
              <a:schemeClr val="bg1"/>
            </a:solidFill>
            <a:latin typeface="+mj-lt"/>
          </a:endParaRPr>
        </a:p>
      </dgm:t>
    </dgm:pt>
    <dgm:pt modelId="{0C38B3B5-6EFF-4D23-87A0-D765A124E91B}" type="parTrans" cxnId="{C8928454-3598-4541-82E2-D432CA3F1D2C}">
      <dgm:prSet/>
      <dgm:spPr/>
      <dgm:t>
        <a:bodyPr/>
        <a:lstStyle/>
        <a:p>
          <a:endParaRPr lang="es-ES"/>
        </a:p>
      </dgm:t>
    </dgm:pt>
    <dgm:pt modelId="{0B8D6F31-E627-4587-B404-32F340FCFDCC}" type="sibTrans" cxnId="{C8928454-3598-4541-82E2-D432CA3F1D2C}">
      <dgm:prSet/>
      <dgm:spPr/>
      <dgm:t>
        <a:bodyPr/>
        <a:lstStyle/>
        <a:p>
          <a:endParaRPr lang="es-ES"/>
        </a:p>
      </dgm:t>
    </dgm:pt>
    <dgm:pt modelId="{3D7FB753-D48A-4FFF-8738-4AD899DC7C6D}" type="pres">
      <dgm:prSet presAssocID="{FC68CDAF-7DF6-4C31-9F8F-72D51D84B3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4654572-AF75-4DC5-B3B8-B584009DBED2}" type="pres">
      <dgm:prSet presAssocID="{A5903141-39AF-4B5C-9FFD-74499814DA74}" presName="composite" presStyleCnt="0"/>
      <dgm:spPr/>
    </dgm:pt>
    <dgm:pt modelId="{323C32EE-D569-4106-9DF6-D373E16281AF}" type="pres">
      <dgm:prSet presAssocID="{A5903141-39AF-4B5C-9FFD-74499814DA7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4F842B-EC88-419A-88FC-12E4D398B9EB}" type="pres">
      <dgm:prSet presAssocID="{A5903141-39AF-4B5C-9FFD-74499814DA74}" presName="desTx" presStyleLbl="alignAccFollowNode1" presStyleIdx="0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A23BB0-3B69-4868-A82F-6C7A3C93780C}" type="pres">
      <dgm:prSet presAssocID="{693E0949-586F-4880-AC28-992E60A17638}" presName="space" presStyleCnt="0"/>
      <dgm:spPr/>
    </dgm:pt>
    <dgm:pt modelId="{797282E6-A9CA-4C02-ADF8-F8B4CA88A599}" type="pres">
      <dgm:prSet presAssocID="{CBD46BCB-C207-48BA-9CA0-7F45C4FF17B9}" presName="composite" presStyleCnt="0"/>
      <dgm:spPr/>
    </dgm:pt>
    <dgm:pt modelId="{45BF5A65-DD7C-4059-851C-C97866412FB3}" type="pres">
      <dgm:prSet presAssocID="{CBD46BCB-C207-48BA-9CA0-7F45C4FF17B9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B8AE11-923B-4EB7-8D43-59C642074D57}" type="pres">
      <dgm:prSet presAssocID="{CBD46BCB-C207-48BA-9CA0-7F45C4FF17B9}" presName="desTx" presStyleLbl="alignAccFollowNode1" presStyleIdx="1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86BEBB-3F0E-47E6-AF39-51FDE1E7A822}" type="pres">
      <dgm:prSet presAssocID="{F7388884-FD64-4164-94DE-03DA2063E3C4}" presName="space" presStyleCnt="0"/>
      <dgm:spPr/>
    </dgm:pt>
    <dgm:pt modelId="{E492CB6A-6C63-4DC0-B2EC-3F2A49C83D0C}" type="pres">
      <dgm:prSet presAssocID="{1A0340B0-91D6-4B6A-8D61-4B145A0E29E9}" presName="composite" presStyleCnt="0"/>
      <dgm:spPr/>
    </dgm:pt>
    <dgm:pt modelId="{C6E4FC35-C3A2-4EC8-943B-79711C867AEB}" type="pres">
      <dgm:prSet presAssocID="{1A0340B0-91D6-4B6A-8D61-4B145A0E29E9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16CCDB-111F-4065-80EF-FB0344360D39}" type="pres">
      <dgm:prSet presAssocID="{1A0340B0-91D6-4B6A-8D61-4B145A0E29E9}" presName="desTx" presStyleLbl="alignAccFollowNode1" presStyleIdx="2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C0FCE0-C8AB-4797-9958-B8EB90E9951D}" type="pres">
      <dgm:prSet presAssocID="{AF42DA9C-2020-4178-8F07-CE6D215778B0}" presName="space" presStyleCnt="0"/>
      <dgm:spPr/>
    </dgm:pt>
    <dgm:pt modelId="{CBF7BB8B-88EC-495F-8D97-0E061757C555}" type="pres">
      <dgm:prSet presAssocID="{AFB10F9A-2D42-4015-91EF-2C14C87B17F9}" presName="composite" presStyleCnt="0"/>
      <dgm:spPr/>
    </dgm:pt>
    <dgm:pt modelId="{C7FB9E52-8FBB-4DCE-A87E-8B91974BC7C0}" type="pres">
      <dgm:prSet presAssocID="{AFB10F9A-2D42-4015-91EF-2C14C87B17F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9065F5-B0A9-42D4-B898-1A563FD4649B}" type="pres">
      <dgm:prSet presAssocID="{AFB10F9A-2D42-4015-91EF-2C14C87B17F9}" presName="desTx" presStyleLbl="alignAccFollowNode1" presStyleIdx="3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E568A4-F1D1-42DD-A4DD-375855C4C254}" type="pres">
      <dgm:prSet presAssocID="{792CC55D-4555-4600-B460-6949DA53596E}" presName="space" presStyleCnt="0"/>
      <dgm:spPr/>
    </dgm:pt>
    <dgm:pt modelId="{5E2D34B8-B611-40C7-9D2C-DC05AA79E838}" type="pres">
      <dgm:prSet presAssocID="{6821F92A-3BAC-4B4A-A403-1B49E218CBD8}" presName="composite" presStyleCnt="0"/>
      <dgm:spPr/>
    </dgm:pt>
    <dgm:pt modelId="{B53D8A57-6E7D-4D9A-BE26-26C72CAF79A2}" type="pres">
      <dgm:prSet presAssocID="{6821F92A-3BAC-4B4A-A403-1B49E218CBD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0619A2-9471-4151-BCFB-0F59FC34250D}" type="pres">
      <dgm:prSet presAssocID="{6821F92A-3BAC-4B4A-A403-1B49E218CBD8}" presName="desTx" presStyleLbl="alignAccFollowNode1" presStyleIdx="4" presStyleCnt="5" custScaleY="98268" custLinFactNeighborY="931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AAE5EE6-433E-410F-A8B1-ECDD0204A17C}" srcId="{CBD46BCB-C207-48BA-9CA0-7F45C4FF17B9}" destId="{48DD28E0-D1E9-41C7-BD4E-A01FFA244402}" srcOrd="1" destOrd="0" parTransId="{46644970-8C48-4313-B022-C63211EE0B9B}" sibTransId="{94EF5292-46F2-4CB9-AC07-1C1C2B092474}"/>
    <dgm:cxn modelId="{A5FA2E8E-E633-40E1-8A3B-BBFEEA0E0A55}" type="presOf" srcId="{FC68CDAF-7DF6-4C31-9F8F-72D51D84B3DE}" destId="{3D7FB753-D48A-4FFF-8738-4AD899DC7C6D}" srcOrd="0" destOrd="0" presId="urn:microsoft.com/office/officeart/2005/8/layout/hList1"/>
    <dgm:cxn modelId="{B09015AE-0948-4B48-8B15-FA4D1FF73206}" type="presOf" srcId="{CBD46BCB-C207-48BA-9CA0-7F45C4FF17B9}" destId="{45BF5A65-DD7C-4059-851C-C97866412FB3}" srcOrd="0" destOrd="0" presId="urn:microsoft.com/office/officeart/2005/8/layout/hList1"/>
    <dgm:cxn modelId="{6A85ED59-A779-466D-BE3F-74F16F3B0E3D}" type="presOf" srcId="{AFEB0076-5B4F-4ACF-A9FC-D0A1BF70D507}" destId="{7B4F842B-EC88-419A-88FC-12E4D398B9EB}" srcOrd="0" destOrd="1" presId="urn:microsoft.com/office/officeart/2005/8/layout/hList1"/>
    <dgm:cxn modelId="{93B772C6-566B-44AC-8894-7A84AE08958E}" srcId="{1A0340B0-91D6-4B6A-8D61-4B145A0E29E9}" destId="{8FD3A20C-039E-4278-ACAE-5F8C1C9CE04D}" srcOrd="0" destOrd="0" parTransId="{082041EC-7951-480D-9C17-229B2018E607}" sibTransId="{2EE56DEA-5340-4D49-8E7F-57EBB62B3632}"/>
    <dgm:cxn modelId="{3C6FF03F-2A82-4E30-9396-2CC1CB3DC65A}" type="presOf" srcId="{05922B2C-88AB-4262-8C50-FDC5D7E69113}" destId="{329065F5-B0A9-42D4-B898-1A563FD4649B}" srcOrd="0" destOrd="0" presId="urn:microsoft.com/office/officeart/2005/8/layout/hList1"/>
    <dgm:cxn modelId="{5E65B89E-B7BA-4E29-8177-A04432822227}" type="presOf" srcId="{8F7CD72B-1350-40E7-8C3D-85A805FE2ABC}" destId="{5DB8AE11-923B-4EB7-8D43-59C642074D57}" srcOrd="0" destOrd="0" presId="urn:microsoft.com/office/officeart/2005/8/layout/hList1"/>
    <dgm:cxn modelId="{F1FC84CE-7E8C-4256-B8BB-85E05B022461}" type="presOf" srcId="{AFB10F9A-2D42-4015-91EF-2C14C87B17F9}" destId="{C7FB9E52-8FBB-4DCE-A87E-8B91974BC7C0}" srcOrd="0" destOrd="0" presId="urn:microsoft.com/office/officeart/2005/8/layout/hList1"/>
    <dgm:cxn modelId="{3C55F6B7-4A4C-47F8-BACF-2C3D68C22557}" srcId="{AFB10F9A-2D42-4015-91EF-2C14C87B17F9}" destId="{BE37263E-439C-4FE2-9E5B-D2D6D45BF68D}" srcOrd="2" destOrd="0" parTransId="{83426CC7-6F3E-44C7-9366-AD268CD46EC9}" sibTransId="{08CC73A7-673C-4931-9AB3-D398BCB33C81}"/>
    <dgm:cxn modelId="{6B37CF59-A180-4F53-9556-17D0FD72F433}" srcId="{CBD46BCB-C207-48BA-9CA0-7F45C4FF17B9}" destId="{8F7CD72B-1350-40E7-8C3D-85A805FE2ABC}" srcOrd="0" destOrd="0" parTransId="{0FB2B4AF-06E2-4334-83A5-41B764B89A15}" sibTransId="{3D215F61-A9E3-4DA7-870F-D16B29A771CB}"/>
    <dgm:cxn modelId="{43CAA082-2ED1-4E82-87CB-1AC0B623DDCC}" type="presOf" srcId="{AAF5A0FE-0F32-4CB3-A1DA-F523DE053399}" destId="{7B4F842B-EC88-419A-88FC-12E4D398B9EB}" srcOrd="0" destOrd="0" presId="urn:microsoft.com/office/officeart/2005/8/layout/hList1"/>
    <dgm:cxn modelId="{9F9793AA-0A44-4B03-AC16-7306C8CC1312}" srcId="{A5903141-39AF-4B5C-9FFD-74499814DA74}" destId="{AFEB0076-5B4F-4ACF-A9FC-D0A1BF70D507}" srcOrd="1" destOrd="0" parTransId="{A6F8BB29-CE19-473C-8855-D552B3F49B50}" sibTransId="{9296C201-F8F2-43B2-ABDB-02A440FFFF14}"/>
    <dgm:cxn modelId="{8391D04E-BF31-436A-94AC-244224ECEC2A}" srcId="{A5903141-39AF-4B5C-9FFD-74499814DA74}" destId="{576A7898-83AB-4413-8F20-8A6FEF7527D3}" srcOrd="2" destOrd="0" parTransId="{31CE9D9F-276A-4343-B1E5-39193F7756E5}" sibTransId="{24DDB76D-F704-4751-8D15-86F6B18EFBBA}"/>
    <dgm:cxn modelId="{607958B9-C74A-45FA-9024-A941FF95060F}" srcId="{AFB10F9A-2D42-4015-91EF-2C14C87B17F9}" destId="{05922B2C-88AB-4262-8C50-FDC5D7E69113}" srcOrd="0" destOrd="0" parTransId="{9AB6502A-994B-4DD0-B18A-A9C7D7255994}" sibTransId="{CF108FC9-8F32-4AED-AF97-A9E2176DB3C7}"/>
    <dgm:cxn modelId="{1FA676EB-CC02-4F17-B41D-73E6D49AF291}" type="presOf" srcId="{48DD28E0-D1E9-41C7-BD4E-A01FFA244402}" destId="{5DB8AE11-923B-4EB7-8D43-59C642074D57}" srcOrd="0" destOrd="1" presId="urn:microsoft.com/office/officeart/2005/8/layout/hList1"/>
    <dgm:cxn modelId="{6CAF56FF-9D1C-41BD-8704-99D4F34F29B9}" type="presOf" srcId="{BE37263E-439C-4FE2-9E5B-D2D6D45BF68D}" destId="{329065F5-B0A9-42D4-B898-1A563FD4649B}" srcOrd="0" destOrd="2" presId="urn:microsoft.com/office/officeart/2005/8/layout/hList1"/>
    <dgm:cxn modelId="{524279B6-A288-405B-9646-FAC1A8D94E81}" srcId="{FC68CDAF-7DF6-4C31-9F8F-72D51D84B3DE}" destId="{CBD46BCB-C207-48BA-9CA0-7F45C4FF17B9}" srcOrd="1" destOrd="0" parTransId="{1D5EBC07-33A3-41EF-8C97-4C5D55A0E61D}" sibTransId="{F7388884-FD64-4164-94DE-03DA2063E3C4}"/>
    <dgm:cxn modelId="{C8928454-3598-4541-82E2-D432CA3F1D2C}" srcId="{AFB10F9A-2D42-4015-91EF-2C14C87B17F9}" destId="{56432DE5-CF2E-47C2-B319-12B5DDF0744F}" srcOrd="1" destOrd="0" parTransId="{0C38B3B5-6EFF-4D23-87A0-D765A124E91B}" sibTransId="{0B8D6F31-E627-4587-B404-32F340FCFDCC}"/>
    <dgm:cxn modelId="{F4A24008-201E-4032-A9C9-2231768D4792}" type="presOf" srcId="{1A0340B0-91D6-4B6A-8D61-4B145A0E29E9}" destId="{C6E4FC35-C3A2-4EC8-943B-79711C867AEB}" srcOrd="0" destOrd="0" presId="urn:microsoft.com/office/officeart/2005/8/layout/hList1"/>
    <dgm:cxn modelId="{8AD049EB-0548-4072-A0B7-2C66AB3C2DCE}" srcId="{FC68CDAF-7DF6-4C31-9F8F-72D51D84B3DE}" destId="{6821F92A-3BAC-4B4A-A403-1B49E218CBD8}" srcOrd="4" destOrd="0" parTransId="{45465E59-77A4-4F3F-B49C-2ECCBC23C856}" sibTransId="{2B7CA94E-83F4-43D3-A97A-C56D2722091D}"/>
    <dgm:cxn modelId="{9BB2204F-6CC9-4BF8-BE4C-FB55A29DAA82}" type="presOf" srcId="{0D688B22-C340-4AC7-A847-7F4588D8D780}" destId="{110619A2-9471-4151-BCFB-0F59FC34250D}" srcOrd="0" destOrd="0" presId="urn:microsoft.com/office/officeart/2005/8/layout/hList1"/>
    <dgm:cxn modelId="{12395C60-9CA9-4193-BB72-914BE11B3725}" srcId="{FC68CDAF-7DF6-4C31-9F8F-72D51D84B3DE}" destId="{AFB10F9A-2D42-4015-91EF-2C14C87B17F9}" srcOrd="3" destOrd="0" parTransId="{372159F0-A5E7-4408-B5F8-88391E16E60A}" sibTransId="{792CC55D-4555-4600-B460-6949DA53596E}"/>
    <dgm:cxn modelId="{AB0E07C0-AF38-4766-80DC-82E94CD76E70}" srcId="{FC68CDAF-7DF6-4C31-9F8F-72D51D84B3DE}" destId="{1A0340B0-91D6-4B6A-8D61-4B145A0E29E9}" srcOrd="2" destOrd="0" parTransId="{99ADA225-F9A8-4277-AE1A-E418E24ABB15}" sibTransId="{AF42DA9C-2020-4178-8F07-CE6D215778B0}"/>
    <dgm:cxn modelId="{5EFA6ED1-98C8-4601-8C21-AB0E4DA6A98A}" srcId="{A5903141-39AF-4B5C-9FFD-74499814DA74}" destId="{AAF5A0FE-0F32-4CB3-A1DA-F523DE053399}" srcOrd="0" destOrd="0" parTransId="{821EDD73-4A79-46B7-8082-E72244AD2B87}" sibTransId="{ACB84B86-6BCB-412E-BCC8-B90A253AFEE3}"/>
    <dgm:cxn modelId="{B77DB52C-F4C6-4B5F-AFAD-92A26FBB5836}" type="presOf" srcId="{576A7898-83AB-4413-8F20-8A6FEF7527D3}" destId="{7B4F842B-EC88-419A-88FC-12E4D398B9EB}" srcOrd="0" destOrd="2" presId="urn:microsoft.com/office/officeart/2005/8/layout/hList1"/>
    <dgm:cxn modelId="{C417D9B9-9634-4AA0-A3E4-442008CF6804}" type="presOf" srcId="{A5903141-39AF-4B5C-9FFD-74499814DA74}" destId="{323C32EE-D569-4106-9DF6-D373E16281AF}" srcOrd="0" destOrd="0" presId="urn:microsoft.com/office/officeart/2005/8/layout/hList1"/>
    <dgm:cxn modelId="{DB9D29C1-F2C4-4647-8941-2FF0861338EA}" type="presOf" srcId="{6821F92A-3BAC-4B4A-A403-1B49E218CBD8}" destId="{B53D8A57-6E7D-4D9A-BE26-26C72CAF79A2}" srcOrd="0" destOrd="0" presId="urn:microsoft.com/office/officeart/2005/8/layout/hList1"/>
    <dgm:cxn modelId="{EC982C7E-744B-48A5-A14D-EC314B37FB72}" srcId="{6821F92A-3BAC-4B4A-A403-1B49E218CBD8}" destId="{0D688B22-C340-4AC7-A847-7F4588D8D780}" srcOrd="0" destOrd="0" parTransId="{27A2CE9D-3329-4994-B22F-C4BB16A6CE00}" sibTransId="{D61FB341-A23E-4099-9DF3-90ECB0139240}"/>
    <dgm:cxn modelId="{7F6BA67F-43D7-4B62-9E2A-4A793CBF2C6C}" type="presOf" srcId="{8FD3A20C-039E-4278-ACAE-5F8C1C9CE04D}" destId="{DF16CCDB-111F-4065-80EF-FB0344360D39}" srcOrd="0" destOrd="0" presId="urn:microsoft.com/office/officeart/2005/8/layout/hList1"/>
    <dgm:cxn modelId="{F0E350EB-CD44-414B-98F2-D60C4AA6B4AA}" type="presOf" srcId="{56432DE5-CF2E-47C2-B319-12B5DDF0744F}" destId="{329065F5-B0A9-42D4-B898-1A563FD4649B}" srcOrd="0" destOrd="1" presId="urn:microsoft.com/office/officeart/2005/8/layout/hList1"/>
    <dgm:cxn modelId="{21D2D8B3-C53C-4FD8-AA92-312EAF59D8BC}" srcId="{FC68CDAF-7DF6-4C31-9F8F-72D51D84B3DE}" destId="{A5903141-39AF-4B5C-9FFD-74499814DA74}" srcOrd="0" destOrd="0" parTransId="{6657A027-8BE0-4E36-83D8-4060FAFF2919}" sibTransId="{693E0949-586F-4880-AC28-992E60A17638}"/>
    <dgm:cxn modelId="{AA43C2EF-625F-45E3-B187-D486358FCB35}" type="presParOf" srcId="{3D7FB753-D48A-4FFF-8738-4AD899DC7C6D}" destId="{64654572-AF75-4DC5-B3B8-B584009DBED2}" srcOrd="0" destOrd="0" presId="urn:microsoft.com/office/officeart/2005/8/layout/hList1"/>
    <dgm:cxn modelId="{A5F238D4-D74D-4FD1-9CBD-909F2D9EFEE3}" type="presParOf" srcId="{64654572-AF75-4DC5-B3B8-B584009DBED2}" destId="{323C32EE-D569-4106-9DF6-D373E16281AF}" srcOrd="0" destOrd="0" presId="urn:microsoft.com/office/officeart/2005/8/layout/hList1"/>
    <dgm:cxn modelId="{C807318C-9D5E-4DE9-BAEF-A9E7168E250F}" type="presParOf" srcId="{64654572-AF75-4DC5-B3B8-B584009DBED2}" destId="{7B4F842B-EC88-419A-88FC-12E4D398B9EB}" srcOrd="1" destOrd="0" presId="urn:microsoft.com/office/officeart/2005/8/layout/hList1"/>
    <dgm:cxn modelId="{05C6EC7D-CE3C-457B-825D-0B3B802E7FCD}" type="presParOf" srcId="{3D7FB753-D48A-4FFF-8738-4AD899DC7C6D}" destId="{26A23BB0-3B69-4868-A82F-6C7A3C93780C}" srcOrd="1" destOrd="0" presId="urn:microsoft.com/office/officeart/2005/8/layout/hList1"/>
    <dgm:cxn modelId="{AAF7BA9D-2C84-4A2C-BBAC-0BC1FCAB1C2B}" type="presParOf" srcId="{3D7FB753-D48A-4FFF-8738-4AD899DC7C6D}" destId="{797282E6-A9CA-4C02-ADF8-F8B4CA88A599}" srcOrd="2" destOrd="0" presId="urn:microsoft.com/office/officeart/2005/8/layout/hList1"/>
    <dgm:cxn modelId="{57F985C3-9F17-4E71-910F-0F175063D9A0}" type="presParOf" srcId="{797282E6-A9CA-4C02-ADF8-F8B4CA88A599}" destId="{45BF5A65-DD7C-4059-851C-C97866412FB3}" srcOrd="0" destOrd="0" presId="urn:microsoft.com/office/officeart/2005/8/layout/hList1"/>
    <dgm:cxn modelId="{A7FB2161-2D33-4B71-86C8-55A8FFAF143A}" type="presParOf" srcId="{797282E6-A9CA-4C02-ADF8-F8B4CA88A599}" destId="{5DB8AE11-923B-4EB7-8D43-59C642074D57}" srcOrd="1" destOrd="0" presId="urn:microsoft.com/office/officeart/2005/8/layout/hList1"/>
    <dgm:cxn modelId="{FA02EBAE-A339-4E13-AFC5-C5C73A11451F}" type="presParOf" srcId="{3D7FB753-D48A-4FFF-8738-4AD899DC7C6D}" destId="{5E86BEBB-3F0E-47E6-AF39-51FDE1E7A822}" srcOrd="3" destOrd="0" presId="urn:microsoft.com/office/officeart/2005/8/layout/hList1"/>
    <dgm:cxn modelId="{92C3F701-B3E7-4997-AE74-ACB87B036A89}" type="presParOf" srcId="{3D7FB753-D48A-4FFF-8738-4AD899DC7C6D}" destId="{E492CB6A-6C63-4DC0-B2EC-3F2A49C83D0C}" srcOrd="4" destOrd="0" presId="urn:microsoft.com/office/officeart/2005/8/layout/hList1"/>
    <dgm:cxn modelId="{1BA40649-BF7C-4F8E-BF99-57EBAE44EA81}" type="presParOf" srcId="{E492CB6A-6C63-4DC0-B2EC-3F2A49C83D0C}" destId="{C6E4FC35-C3A2-4EC8-943B-79711C867AEB}" srcOrd="0" destOrd="0" presId="urn:microsoft.com/office/officeart/2005/8/layout/hList1"/>
    <dgm:cxn modelId="{74B643DC-2FCF-4ABE-A6FA-E01937BE3A98}" type="presParOf" srcId="{E492CB6A-6C63-4DC0-B2EC-3F2A49C83D0C}" destId="{DF16CCDB-111F-4065-80EF-FB0344360D39}" srcOrd="1" destOrd="0" presId="urn:microsoft.com/office/officeart/2005/8/layout/hList1"/>
    <dgm:cxn modelId="{214B53F3-083A-458C-9959-6068222B118F}" type="presParOf" srcId="{3D7FB753-D48A-4FFF-8738-4AD899DC7C6D}" destId="{EEC0FCE0-C8AB-4797-9958-B8EB90E9951D}" srcOrd="5" destOrd="0" presId="urn:microsoft.com/office/officeart/2005/8/layout/hList1"/>
    <dgm:cxn modelId="{F418AC7B-3A97-43F5-B2FC-AF454C839979}" type="presParOf" srcId="{3D7FB753-D48A-4FFF-8738-4AD899DC7C6D}" destId="{CBF7BB8B-88EC-495F-8D97-0E061757C555}" srcOrd="6" destOrd="0" presId="urn:microsoft.com/office/officeart/2005/8/layout/hList1"/>
    <dgm:cxn modelId="{658097E9-D8B2-4057-8A06-535713A63677}" type="presParOf" srcId="{CBF7BB8B-88EC-495F-8D97-0E061757C555}" destId="{C7FB9E52-8FBB-4DCE-A87E-8B91974BC7C0}" srcOrd="0" destOrd="0" presId="urn:microsoft.com/office/officeart/2005/8/layout/hList1"/>
    <dgm:cxn modelId="{A4E58DD3-D17C-4D1C-9F3F-41151AFB89D6}" type="presParOf" srcId="{CBF7BB8B-88EC-495F-8D97-0E061757C555}" destId="{329065F5-B0A9-42D4-B898-1A563FD4649B}" srcOrd="1" destOrd="0" presId="urn:microsoft.com/office/officeart/2005/8/layout/hList1"/>
    <dgm:cxn modelId="{2145D811-8DC5-4814-9EB8-49ACC560EAA6}" type="presParOf" srcId="{3D7FB753-D48A-4FFF-8738-4AD899DC7C6D}" destId="{0EE568A4-F1D1-42DD-A4DD-375855C4C254}" srcOrd="7" destOrd="0" presId="urn:microsoft.com/office/officeart/2005/8/layout/hList1"/>
    <dgm:cxn modelId="{991F0A50-1B9E-4AC7-A6BA-B517875D249A}" type="presParOf" srcId="{3D7FB753-D48A-4FFF-8738-4AD899DC7C6D}" destId="{5E2D34B8-B611-40C7-9D2C-DC05AA79E838}" srcOrd="8" destOrd="0" presId="urn:microsoft.com/office/officeart/2005/8/layout/hList1"/>
    <dgm:cxn modelId="{FD7BC175-9660-49D9-AF97-CDA1C38AFEC4}" type="presParOf" srcId="{5E2D34B8-B611-40C7-9D2C-DC05AA79E838}" destId="{B53D8A57-6E7D-4D9A-BE26-26C72CAF79A2}" srcOrd="0" destOrd="0" presId="urn:microsoft.com/office/officeart/2005/8/layout/hList1"/>
    <dgm:cxn modelId="{388EAE9A-9A4A-4214-AC63-32EB911D3FFB}" type="presParOf" srcId="{5E2D34B8-B611-40C7-9D2C-DC05AA79E838}" destId="{110619A2-9471-4151-BCFB-0F59FC3425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3752F-526C-46C8-AC69-20F5A193591B}">
      <dsp:nvSpPr>
        <dsp:cNvPr id="0" name=""/>
        <dsp:cNvSpPr/>
      </dsp:nvSpPr>
      <dsp:spPr>
        <a:xfrm>
          <a:off x="1818" y="343430"/>
          <a:ext cx="1761794" cy="1761410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¿</a:t>
          </a:r>
          <a:r>
            <a:rPr lang="en-US" sz="14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Qué</a:t>
          </a: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</a:t>
          </a:r>
          <a:r>
            <a:rPr lang="en-US" sz="14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es</a:t>
          </a:r>
          <a:r>
            <a:rPr lang="en-US" sz="14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Windows Phone App Studio?</a:t>
          </a:r>
          <a:endParaRPr lang="ru-RU" sz="1400" kern="12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sp:txBody>
      <dsp:txXfrm>
        <a:off x="1818" y="343430"/>
        <a:ext cx="1761794" cy="1761410"/>
      </dsp:txXfrm>
    </dsp:sp>
    <dsp:sp modelId="{373F197C-9B5C-4548-BB12-D8F8D60569A8}">
      <dsp:nvSpPr>
        <dsp:cNvPr id="0" name=""/>
        <dsp:cNvSpPr/>
      </dsp:nvSpPr>
      <dsp:spPr>
        <a:xfrm>
          <a:off x="1933621" y="343430"/>
          <a:ext cx="1761794" cy="176141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>
              <a:solidFill>
                <a:schemeClr val="tx1"/>
              </a:solidFill>
              <a:latin typeface="+mj-lt"/>
            </a:rPr>
            <a:t>Opciones Avanzadas</a:t>
          </a:r>
          <a:endParaRPr lang="ru-RU" sz="1600" kern="1200" dirty="0">
            <a:solidFill>
              <a:schemeClr val="tx1"/>
            </a:solidFill>
            <a:latin typeface="+mj-lt"/>
          </a:endParaRPr>
        </a:p>
      </dsp:txBody>
      <dsp:txXfrm>
        <a:off x="1933621" y="343430"/>
        <a:ext cx="1761794" cy="1761410"/>
      </dsp:txXfrm>
    </dsp:sp>
    <dsp:sp modelId="{F76DF6E2-F860-49B6-B6BA-47644FE95070}">
      <dsp:nvSpPr>
        <dsp:cNvPr id="0" name=""/>
        <dsp:cNvSpPr/>
      </dsp:nvSpPr>
      <dsp:spPr>
        <a:xfrm>
          <a:off x="3865424" y="343430"/>
          <a:ext cx="1761794" cy="1761410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Extendiendo</a:t>
          </a:r>
          <a:r>
            <a:rPr lang="en-US" sz="2000" kern="1200" dirty="0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 el </a:t>
          </a:r>
          <a:r>
            <a:rPr lang="en-US" sz="2000" kern="1200" dirty="0" err="1" smtClean="0">
              <a:solidFill>
                <a:schemeClr val="bg1">
                  <a:lumMod val="20000"/>
                  <a:lumOff val="80000"/>
                </a:schemeClr>
              </a:solidFill>
              <a:latin typeface="Aller"/>
              <a:cs typeface="Aller"/>
            </a:rPr>
            <a:t>código</a:t>
          </a:r>
          <a:endParaRPr lang="ru-RU" sz="2000" kern="1200" dirty="0">
            <a:solidFill>
              <a:schemeClr val="bg1">
                <a:lumMod val="20000"/>
                <a:lumOff val="80000"/>
              </a:schemeClr>
            </a:solidFill>
            <a:latin typeface="Aller"/>
            <a:cs typeface="Aller"/>
          </a:endParaRPr>
        </a:p>
      </dsp:txBody>
      <dsp:txXfrm>
        <a:off x="3865424" y="343430"/>
        <a:ext cx="1761794" cy="1761410"/>
      </dsp:txXfrm>
    </dsp:sp>
    <dsp:sp modelId="{FDD41FF8-FCBF-47A3-9392-6E3DF27536A7}">
      <dsp:nvSpPr>
        <dsp:cNvPr id="0" name=""/>
        <dsp:cNvSpPr/>
      </dsp:nvSpPr>
      <dsp:spPr>
        <a:xfrm>
          <a:off x="5797226" y="343430"/>
          <a:ext cx="1761794" cy="176141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>
              <a:solidFill>
                <a:schemeClr val="tx1"/>
              </a:solidFill>
              <a:latin typeface="+mj-lt"/>
            </a:rPr>
            <a:t>Preguntas y Respuestas</a:t>
          </a:r>
          <a:endParaRPr lang="ru-RU" sz="1800" kern="1200" dirty="0">
            <a:solidFill>
              <a:schemeClr val="tx1"/>
            </a:solidFill>
            <a:latin typeface="+mj-lt"/>
          </a:endParaRPr>
        </a:p>
      </dsp:txBody>
      <dsp:txXfrm>
        <a:off x="5797226" y="343430"/>
        <a:ext cx="1761794" cy="1761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DAB532-06AB-402E-92E2-B16F797D24E1}">
      <dsp:nvSpPr>
        <dsp:cNvPr id="0" name=""/>
        <dsp:cNvSpPr/>
      </dsp:nvSpPr>
      <dsp:spPr>
        <a:xfrm rot="16200000">
          <a:off x="426045" y="-242034"/>
          <a:ext cx="1092125" cy="1875993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72000" bIns="128016" numCol="1" spcCol="1270" anchor="t" anchorCtr="0">
          <a:noAutofit/>
        </a:bodyPr>
        <a:lstStyle/>
        <a:p>
          <a:pPr marL="177800" lvl="0" indent="-8890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1º La idea</a:t>
          </a:r>
          <a:r>
            <a:rPr lang="en-US" sz="1600" kern="1200" dirty="0" smtClean="0">
              <a:solidFill>
                <a:schemeClr val="tx1"/>
              </a:solidFill>
            </a:rPr>
            <a:t/>
          </a:r>
          <a:br>
            <a:rPr lang="en-US" sz="1600" kern="1200" dirty="0" smtClean="0">
              <a:solidFill>
                <a:schemeClr val="tx1"/>
              </a:solidFill>
            </a:rPr>
          </a:br>
          <a:r>
            <a:rPr lang="en-US" sz="1000" kern="1200" dirty="0" smtClean="0">
              <a:solidFill>
                <a:schemeClr val="tx1"/>
              </a:solidFill>
            </a:rPr>
            <a:t>Un </a:t>
          </a:r>
          <a:r>
            <a:rPr lang="en-US" sz="1000" kern="1200" dirty="0" err="1" smtClean="0">
              <a:solidFill>
                <a:schemeClr val="tx1"/>
              </a:solidFill>
            </a:rPr>
            <a:t>objetivo</a:t>
          </a:r>
          <a:r>
            <a:rPr lang="en-US" sz="1000" kern="1200" dirty="0" smtClean="0">
              <a:solidFill>
                <a:schemeClr val="tx1"/>
              </a:solidFill>
            </a:rPr>
            <a:t>, un </a:t>
          </a:r>
          <a:r>
            <a:rPr lang="en-US" sz="1000" kern="1200" dirty="0" err="1" smtClean="0">
              <a:solidFill>
                <a:schemeClr val="tx1"/>
              </a:solidFill>
            </a:rPr>
            <a:t>concepto</a:t>
          </a:r>
          <a:r>
            <a:rPr lang="en-US" sz="1000" kern="1200" dirty="0" smtClean="0">
              <a:solidFill>
                <a:schemeClr val="tx1"/>
              </a:solidFill>
            </a:rPr>
            <a:t>.</a:t>
          </a:r>
          <a:endParaRPr lang="ru-RU" sz="1600" kern="1200" dirty="0">
            <a:solidFill>
              <a:schemeClr val="tx1"/>
            </a:solidFill>
          </a:endParaRPr>
        </a:p>
      </dsp:txBody>
      <dsp:txXfrm rot="5400000">
        <a:off x="34111" y="149900"/>
        <a:ext cx="1875993" cy="819094"/>
      </dsp:txXfrm>
    </dsp:sp>
    <dsp:sp modelId="{C35345AF-84B1-42BA-BA1D-161DD3123282}">
      <dsp:nvSpPr>
        <dsp:cNvPr id="0" name=""/>
        <dsp:cNvSpPr/>
      </dsp:nvSpPr>
      <dsp:spPr>
        <a:xfrm>
          <a:off x="1978327" y="149899"/>
          <a:ext cx="1875993" cy="1092125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72000" bIns="128016" numCol="1" spcCol="1270" anchor="t" anchorCtr="0">
          <a:noAutofit/>
        </a:bodyPr>
        <a:lstStyle/>
        <a:p>
          <a:pPr marL="177800" lvl="0" indent="-8890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2º </a:t>
          </a:r>
          <a:r>
            <a:rPr lang="en-US" sz="1800" kern="1200" dirty="0" err="1" smtClean="0">
              <a:solidFill>
                <a:schemeClr val="tx1"/>
              </a:solidFill>
            </a:rPr>
            <a:t>Añadir</a:t>
          </a:r>
          <a:r>
            <a:rPr lang="en-US" sz="1800" kern="1200" dirty="0" smtClean="0">
              <a:solidFill>
                <a:schemeClr val="tx1"/>
              </a:solidFill>
            </a:rPr>
            <a:t> </a:t>
          </a:r>
          <a:r>
            <a:rPr lang="en-US" sz="1800" kern="1200" dirty="0" err="1" smtClean="0">
              <a:solidFill>
                <a:schemeClr val="tx1"/>
              </a:solidFill>
            </a:rPr>
            <a:t>contenido</a:t>
          </a:r>
          <a:r>
            <a:rPr lang="en-US" sz="1100" kern="1200" dirty="0" smtClean="0">
              <a:solidFill>
                <a:schemeClr val="tx1"/>
              </a:solidFill>
            </a:rPr>
            <a:t/>
          </a:r>
          <a:br>
            <a:rPr lang="en-US" sz="1100" kern="1200" dirty="0" smtClean="0">
              <a:solidFill>
                <a:schemeClr val="tx1"/>
              </a:solidFill>
            </a:rPr>
          </a:br>
          <a:r>
            <a:rPr lang="en-US" sz="1100" kern="1200" dirty="0" err="1" smtClean="0">
              <a:solidFill>
                <a:schemeClr val="tx1"/>
              </a:solidFill>
            </a:rPr>
            <a:t>Añade</a:t>
          </a:r>
          <a:r>
            <a:rPr lang="en-US" sz="1100" kern="1200" dirty="0" smtClean="0">
              <a:solidFill>
                <a:schemeClr val="tx1"/>
              </a:solidFill>
            </a:rPr>
            <a:t> </a:t>
          </a:r>
          <a:r>
            <a:rPr lang="en-US" sz="1100" kern="1200" dirty="0" err="1" smtClean="0">
              <a:solidFill>
                <a:schemeClr val="tx1"/>
              </a:solidFill>
            </a:rPr>
            <a:t>texto</a:t>
          </a:r>
          <a:r>
            <a:rPr lang="en-US" sz="1100" kern="1200" dirty="0" smtClean="0">
              <a:solidFill>
                <a:schemeClr val="tx1"/>
              </a:solidFill>
            </a:rPr>
            <a:t>, </a:t>
          </a:r>
          <a:r>
            <a:rPr lang="en-US" sz="1100" kern="1200" dirty="0" err="1" smtClean="0">
              <a:solidFill>
                <a:schemeClr val="tx1"/>
              </a:solidFill>
            </a:rPr>
            <a:t>imágenes</a:t>
          </a:r>
          <a:r>
            <a:rPr lang="en-US" sz="1100" kern="1200" dirty="0" smtClean="0">
              <a:solidFill>
                <a:schemeClr val="tx1"/>
              </a:solidFill>
            </a:rPr>
            <a:t>, videos, etc.</a:t>
          </a:r>
          <a:endParaRPr lang="ru-RU" sz="1100" kern="1200" dirty="0">
            <a:solidFill>
              <a:schemeClr val="tx1"/>
            </a:solidFill>
          </a:endParaRPr>
        </a:p>
      </dsp:txBody>
      <dsp:txXfrm>
        <a:off x="1978327" y="149899"/>
        <a:ext cx="1875993" cy="819094"/>
      </dsp:txXfrm>
    </dsp:sp>
    <dsp:sp modelId="{81A4BAA6-EE28-4FA1-9747-25F00E5B1A28}">
      <dsp:nvSpPr>
        <dsp:cNvPr id="0" name=""/>
        <dsp:cNvSpPr/>
      </dsp:nvSpPr>
      <dsp:spPr>
        <a:xfrm rot="10800000">
          <a:off x="34111" y="1344147"/>
          <a:ext cx="1875993" cy="1092125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72000" bIns="128016" numCol="1" spcCol="1270" anchor="b" anchorCtr="0">
          <a:noAutofit/>
        </a:bodyPr>
        <a:lstStyle/>
        <a:p>
          <a:pPr marL="177800" lvl="0" indent="-8890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3º </a:t>
          </a:r>
          <a:r>
            <a:rPr lang="en-US" sz="1800" kern="1200" dirty="0" err="1" smtClean="0">
              <a:solidFill>
                <a:schemeClr val="tx1"/>
              </a:solidFill>
            </a:rPr>
            <a:t>Personalizar</a:t>
          </a:r>
          <a:r>
            <a:rPr lang="en-US" sz="1100" kern="1200" dirty="0" smtClean="0">
              <a:solidFill>
                <a:schemeClr val="tx1"/>
              </a:solidFill>
            </a:rPr>
            <a:t/>
          </a:r>
          <a:br>
            <a:rPr lang="en-US" sz="1100" kern="1200" dirty="0" smtClean="0">
              <a:solidFill>
                <a:schemeClr val="tx1"/>
              </a:solidFill>
            </a:rPr>
          </a:br>
          <a:r>
            <a:rPr lang="en-US" sz="1100" kern="1200" dirty="0" err="1" smtClean="0">
              <a:solidFill>
                <a:schemeClr val="tx1"/>
              </a:solidFill>
            </a:rPr>
            <a:t>Elige</a:t>
          </a:r>
          <a:r>
            <a:rPr lang="en-US" sz="1100" kern="1200" dirty="0" smtClean="0">
              <a:solidFill>
                <a:schemeClr val="tx1"/>
              </a:solidFill>
            </a:rPr>
            <a:t> </a:t>
          </a:r>
          <a:r>
            <a:rPr lang="en-US" sz="1100" kern="1200" dirty="0" err="1" smtClean="0">
              <a:solidFill>
                <a:schemeClr val="tx1"/>
              </a:solidFill>
            </a:rPr>
            <a:t>colores</a:t>
          </a:r>
          <a:r>
            <a:rPr lang="en-US" sz="1100" kern="1200" dirty="0" smtClean="0">
              <a:solidFill>
                <a:schemeClr val="tx1"/>
              </a:solidFill>
            </a:rPr>
            <a:t>, format de tile, </a:t>
          </a:r>
          <a:r>
            <a:rPr lang="en-US" sz="1100" kern="1200" dirty="0" err="1" smtClean="0">
              <a:solidFill>
                <a:schemeClr val="tx1"/>
              </a:solidFill>
            </a:rPr>
            <a:t>splashscreen</a:t>
          </a:r>
          <a:r>
            <a:rPr lang="en-US" sz="1100" kern="1200" dirty="0" smtClean="0">
              <a:solidFill>
                <a:schemeClr val="tx1"/>
              </a:solidFill>
            </a:rPr>
            <a:t>, etc.</a:t>
          </a:r>
          <a:endParaRPr lang="ru-RU" sz="1100" kern="1200" dirty="0">
            <a:solidFill>
              <a:schemeClr val="tx1"/>
            </a:solidFill>
          </a:endParaRPr>
        </a:p>
      </dsp:txBody>
      <dsp:txXfrm rot="10800000">
        <a:off x="34111" y="1617178"/>
        <a:ext cx="1875993" cy="819094"/>
      </dsp:txXfrm>
    </dsp:sp>
    <dsp:sp modelId="{E26D3FB7-ABCF-4832-9222-1C4A86DB8845}">
      <dsp:nvSpPr>
        <dsp:cNvPr id="0" name=""/>
        <dsp:cNvSpPr/>
      </dsp:nvSpPr>
      <dsp:spPr>
        <a:xfrm rot="5400000">
          <a:off x="2370261" y="952213"/>
          <a:ext cx="1092125" cy="1875993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72000" bIns="128016" numCol="1" spcCol="1270" anchor="b" anchorCtr="0">
          <a:noAutofit/>
        </a:bodyPr>
        <a:lstStyle/>
        <a:p>
          <a:pPr marL="177800" lvl="0" indent="-8890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4º </a:t>
          </a:r>
          <a:r>
            <a:rPr lang="en-US" sz="1800" kern="1200" dirty="0" err="1" smtClean="0">
              <a:solidFill>
                <a:schemeClr val="tx1"/>
              </a:solidFill>
            </a:rPr>
            <a:t>Listo</a:t>
          </a:r>
          <a:r>
            <a:rPr lang="en-US" sz="1800" kern="1200" dirty="0" smtClean="0">
              <a:solidFill>
                <a:schemeClr val="tx1"/>
              </a:solidFill>
            </a:rPr>
            <a:t>!</a:t>
          </a:r>
          <a:br>
            <a:rPr lang="en-US" sz="1800" kern="1200" dirty="0" smtClean="0">
              <a:solidFill>
                <a:schemeClr val="tx1"/>
              </a:solidFill>
            </a:rPr>
          </a:br>
          <a:r>
            <a:rPr lang="en-US" sz="1100" kern="1200" dirty="0" err="1" smtClean="0">
              <a:solidFill>
                <a:schemeClr val="tx1"/>
              </a:solidFill>
            </a:rPr>
            <a:t>Prueba</a:t>
          </a:r>
          <a:r>
            <a:rPr lang="en-US" sz="1100" kern="1200" dirty="0" smtClean="0">
              <a:solidFill>
                <a:schemeClr val="tx1"/>
              </a:solidFill>
            </a:rPr>
            <a:t> la App en </a:t>
          </a:r>
          <a:r>
            <a:rPr lang="en-US" sz="1100" kern="1200" dirty="0" err="1" smtClean="0">
              <a:solidFill>
                <a:schemeClr val="tx1"/>
              </a:solidFill>
            </a:rPr>
            <a:t>tu</a:t>
          </a:r>
          <a:r>
            <a:rPr lang="en-US" sz="1100" kern="1200" dirty="0" smtClean="0">
              <a:solidFill>
                <a:schemeClr val="tx1"/>
              </a:solidFill>
            </a:rPr>
            <a:t> </a:t>
          </a:r>
          <a:r>
            <a:rPr lang="en-US" sz="1100" kern="1200" dirty="0" err="1" smtClean="0">
              <a:solidFill>
                <a:schemeClr val="tx1"/>
              </a:solidFill>
            </a:rPr>
            <a:t>teléfono</a:t>
          </a:r>
          <a:r>
            <a:rPr lang="en-US" sz="1100" kern="1200" dirty="0" smtClean="0">
              <a:solidFill>
                <a:schemeClr val="tx1"/>
              </a:solidFill>
            </a:rPr>
            <a:t>.</a:t>
          </a:r>
          <a:endParaRPr lang="ru-RU" sz="1100" kern="1200" dirty="0">
            <a:solidFill>
              <a:schemeClr val="tx1"/>
            </a:solidFill>
          </a:endParaRPr>
        </a:p>
      </dsp:txBody>
      <dsp:txXfrm rot="-5400000">
        <a:off x="1978327" y="1617177"/>
        <a:ext cx="1875993" cy="819094"/>
      </dsp:txXfrm>
    </dsp:sp>
    <dsp:sp modelId="{F878F176-A531-4C47-86B1-D2EAC1C79BA7}">
      <dsp:nvSpPr>
        <dsp:cNvPr id="0" name=""/>
        <dsp:cNvSpPr/>
      </dsp:nvSpPr>
      <dsp:spPr>
        <a:xfrm>
          <a:off x="1512168" y="864096"/>
          <a:ext cx="864095" cy="79208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chemeClr val="tx1"/>
              </a:solidFill>
              <a:latin typeface="Aller" pitchFamily="2" charset="0"/>
            </a:rPr>
            <a:t>Aplicación</a:t>
          </a:r>
          <a:r>
            <a:rPr lang="en-US" sz="1600" kern="1200" dirty="0" smtClean="0">
              <a:solidFill>
                <a:schemeClr val="tx1"/>
              </a:solidFill>
              <a:latin typeface="Aller" pitchFamily="2" charset="0"/>
            </a:rPr>
            <a:t> Windows Phone 8</a:t>
          </a:r>
          <a:endParaRPr lang="ru-RU" sz="1600" kern="1200" dirty="0">
            <a:solidFill>
              <a:schemeClr val="tx1"/>
            </a:solidFill>
          </a:endParaRPr>
        </a:p>
      </dsp:txBody>
      <dsp:txXfrm>
        <a:off x="1512168" y="864096"/>
        <a:ext cx="864095" cy="792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65EC7-B8AD-451C-8A01-9092F4399C9A}">
      <dsp:nvSpPr>
        <dsp:cNvPr id="0" name=""/>
        <dsp:cNvSpPr/>
      </dsp:nvSpPr>
      <dsp:spPr>
        <a:xfrm>
          <a:off x="55901" y="0"/>
          <a:ext cx="4032006" cy="2952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8D309-2C57-49E5-8F7D-24F19499A0B1}">
      <dsp:nvSpPr>
        <dsp:cNvPr id="0" name=""/>
        <dsp:cNvSpPr/>
      </dsp:nvSpPr>
      <dsp:spPr>
        <a:xfrm>
          <a:off x="55901" y="2066629"/>
          <a:ext cx="4032006" cy="708558"/>
        </a:xfrm>
        <a:prstGeom prst="rect">
          <a:avLst/>
        </a:prstGeom>
        <a:solidFill>
          <a:srgbClr val="000000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solidFill>
                <a:schemeClr val="tx1"/>
              </a:solidFill>
              <a:latin typeface="+mn-lt"/>
            </a:rPr>
            <a:t>CartujaDotNet</a:t>
          </a:r>
          <a:endParaRPr lang="ru-RU" sz="1400" kern="1200" dirty="0">
            <a:solidFill>
              <a:schemeClr val="tx1"/>
            </a:solidFill>
            <a:latin typeface="+mn-lt"/>
          </a:endParaRPr>
        </a:p>
      </dsp:txBody>
      <dsp:txXfrm>
        <a:off x="55901" y="2066629"/>
        <a:ext cx="4032006" cy="708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C32EE-D569-4106-9DF6-D373E16281AF}">
      <dsp:nvSpPr>
        <dsp:cNvPr id="0" name=""/>
        <dsp:cNvSpPr/>
      </dsp:nvSpPr>
      <dsp:spPr>
        <a:xfrm>
          <a:off x="3881" y="4672"/>
          <a:ext cx="1487977" cy="595191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>
              <a:solidFill>
                <a:srgbClr val="FFFFFF"/>
              </a:solidFill>
              <a:latin typeface="+mn-lt"/>
            </a:rPr>
            <a:t>Probar nuestra App</a:t>
          </a:r>
          <a:endParaRPr lang="ru-RU" sz="1600" kern="1200" dirty="0">
            <a:solidFill>
              <a:srgbClr val="FFFFFF"/>
            </a:solidFill>
            <a:latin typeface="+mn-lt"/>
          </a:endParaRPr>
        </a:p>
      </dsp:txBody>
      <dsp:txXfrm>
        <a:off x="3881" y="4672"/>
        <a:ext cx="1487977" cy="595191"/>
      </dsp:txXfrm>
    </dsp:sp>
    <dsp:sp modelId="{7B4F842B-EC88-419A-88FC-12E4D398B9EB}">
      <dsp:nvSpPr>
        <dsp:cNvPr id="0" name=""/>
        <dsp:cNvSpPr/>
      </dsp:nvSpPr>
      <dsp:spPr>
        <a:xfrm>
          <a:off x="3881" y="621270"/>
          <a:ext cx="1487977" cy="1899009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Podemos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probar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 App en un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dispositivo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tan solo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leyendo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QR.</a:t>
          </a:r>
          <a:endParaRPr lang="ru-RU" sz="1200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81" y="621270"/>
        <a:ext cx="1487977" cy="1899009"/>
      </dsp:txXfrm>
    </dsp:sp>
    <dsp:sp modelId="{45BF5A65-DD7C-4059-851C-C97866412FB3}">
      <dsp:nvSpPr>
        <dsp:cNvPr id="0" name=""/>
        <dsp:cNvSpPr/>
      </dsp:nvSpPr>
      <dsp:spPr>
        <a:xfrm>
          <a:off x="1700176" y="4672"/>
          <a:ext cx="1487977" cy="595191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Compartir</a:t>
          </a: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nuestra</a:t>
          </a: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App.</a:t>
          </a:r>
          <a:endParaRPr lang="ru-RU" sz="1600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700176" y="4672"/>
        <a:ext cx="1487977" cy="595191"/>
      </dsp:txXfrm>
    </dsp:sp>
    <dsp:sp modelId="{5DB8AE11-923B-4EB7-8D43-59C642074D57}">
      <dsp:nvSpPr>
        <dsp:cNvPr id="0" name=""/>
        <dsp:cNvSpPr/>
      </dsp:nvSpPr>
      <dsp:spPr>
        <a:xfrm>
          <a:off x="1700176" y="621270"/>
          <a:ext cx="1487977" cy="1899009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compartir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vía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email la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con amigos.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Podrán instalar la Aplicación y probarla.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700176" y="621270"/>
        <a:ext cx="1487977" cy="1899009"/>
      </dsp:txXfrm>
    </dsp:sp>
    <dsp:sp modelId="{C6E4FC35-C3A2-4EC8-943B-79711C867AEB}">
      <dsp:nvSpPr>
        <dsp:cNvPr id="0" name=""/>
        <dsp:cNvSpPr/>
      </dsp:nvSpPr>
      <dsp:spPr>
        <a:xfrm>
          <a:off x="3396471" y="4672"/>
          <a:ext cx="1487977" cy="595191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6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XAP</a:t>
          </a:r>
          <a:endParaRPr lang="ru-RU" sz="16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396471" y="4672"/>
        <a:ext cx="1487977" cy="595191"/>
      </dsp:txXfrm>
    </dsp:sp>
    <dsp:sp modelId="{DF16CCDB-111F-4065-80EF-FB0344360D39}">
      <dsp:nvSpPr>
        <dsp:cNvPr id="0" name=""/>
        <dsp:cNvSpPr/>
      </dsp:nvSpPr>
      <dsp:spPr>
        <a:xfrm>
          <a:off x="3396471" y="621270"/>
          <a:ext cx="1487977" cy="1899009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XAP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listo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para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poder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publicar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en la </a:t>
          </a:r>
          <a:r>
            <a:rPr lang="en-US" sz="12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tienda</a:t>
          </a:r>
          <a:r>
            <a:rPr lang="en-US" sz="12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396471" y="621270"/>
        <a:ext cx="1487977" cy="1899009"/>
      </dsp:txXfrm>
    </dsp:sp>
    <dsp:sp modelId="{C7FB9E52-8FBB-4DCE-A87E-8B91974BC7C0}">
      <dsp:nvSpPr>
        <dsp:cNvPr id="0" name=""/>
        <dsp:cNvSpPr/>
      </dsp:nvSpPr>
      <dsp:spPr>
        <a:xfrm>
          <a:off x="5092765" y="4672"/>
          <a:ext cx="1487977" cy="595191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</a:t>
          </a: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fuente</a:t>
          </a:r>
          <a:endParaRPr lang="ru-RU" sz="1600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092765" y="4672"/>
        <a:ext cx="1487977" cy="595191"/>
      </dsp:txXfrm>
    </dsp:sp>
    <dsp:sp modelId="{329065F5-B0A9-42D4-B898-1A563FD4649B}">
      <dsp:nvSpPr>
        <dsp:cNvPr id="0" name=""/>
        <dsp:cNvSpPr/>
      </dsp:nvSpPr>
      <dsp:spPr>
        <a:xfrm>
          <a:off x="5092765" y="621270"/>
          <a:ext cx="1487977" cy="1899009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Puedes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descargar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el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fuente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la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Codigo</a:t>
          </a:r>
          <a:r>
            <a:rPr lang="es-E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nativo.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Solución Visual Studio 2012.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092765" y="621270"/>
        <a:ext cx="1487977" cy="1899009"/>
      </dsp:txXfrm>
    </dsp:sp>
    <dsp:sp modelId="{B53D8A57-6E7D-4D9A-BE26-26C72CAF79A2}">
      <dsp:nvSpPr>
        <dsp:cNvPr id="0" name=""/>
        <dsp:cNvSpPr/>
      </dsp:nvSpPr>
      <dsp:spPr>
        <a:xfrm>
          <a:off x="6789060" y="4672"/>
          <a:ext cx="1487977" cy="595191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Dashboard. </a:t>
          </a:r>
          <a:r>
            <a:rPr lang="en-US" sz="1600" kern="1200" dirty="0" err="1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Gestión</a:t>
          </a:r>
          <a:r>
            <a:rPr lang="en-US" sz="1600" kern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Apps.</a:t>
          </a:r>
          <a:endParaRPr lang="ru-RU" sz="1600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789060" y="4672"/>
        <a:ext cx="1487977" cy="595191"/>
      </dsp:txXfrm>
    </dsp:sp>
    <dsp:sp modelId="{110619A2-9471-4151-BCFB-0F59FC34250D}">
      <dsp:nvSpPr>
        <dsp:cNvPr id="0" name=""/>
        <dsp:cNvSpPr/>
      </dsp:nvSpPr>
      <dsp:spPr>
        <a:xfrm>
          <a:off x="6789060" y="621270"/>
          <a:ext cx="1487977" cy="1899009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Gestión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Aplicaciones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200" kern="1200" dirty="0" err="1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creadas</a:t>
          </a:r>
          <a:r>
            <a:rPr lang="en-U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rPr>
            <a:t>Posibilidad de editar, gestionar información o eliminar.</a:t>
          </a:r>
          <a:endParaRPr lang="ru-RU" sz="1200" kern="1200" dirty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789060" y="621270"/>
        <a:ext cx="1487977" cy="18990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65EC7-B8AD-451C-8A01-9092F4399C9A}">
      <dsp:nvSpPr>
        <dsp:cNvPr id="0" name=""/>
        <dsp:cNvSpPr/>
      </dsp:nvSpPr>
      <dsp:spPr>
        <a:xfrm>
          <a:off x="55901" y="0"/>
          <a:ext cx="4032006" cy="2952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8D309-2C57-49E5-8F7D-24F19499A0B1}">
      <dsp:nvSpPr>
        <dsp:cNvPr id="0" name=""/>
        <dsp:cNvSpPr/>
      </dsp:nvSpPr>
      <dsp:spPr>
        <a:xfrm>
          <a:off x="55901" y="2066629"/>
          <a:ext cx="4032006" cy="708558"/>
        </a:xfrm>
        <a:prstGeom prst="rect">
          <a:avLst/>
        </a:prstGeom>
        <a:solidFill>
          <a:srgbClr val="000000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solidFill>
                <a:schemeClr val="tx1"/>
              </a:solidFill>
              <a:latin typeface="+mn-lt"/>
            </a:rPr>
            <a:t>Estructura</a:t>
          </a:r>
          <a:endParaRPr lang="ru-RU" sz="1400" kern="1200" dirty="0">
            <a:solidFill>
              <a:schemeClr val="tx1"/>
            </a:solidFill>
            <a:latin typeface="+mn-lt"/>
          </a:endParaRPr>
        </a:p>
      </dsp:txBody>
      <dsp:txXfrm>
        <a:off x="55901" y="2066629"/>
        <a:ext cx="4032006" cy="7085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C32EE-D569-4106-9DF6-D373E16281AF}">
      <dsp:nvSpPr>
        <dsp:cNvPr id="0" name=""/>
        <dsp:cNvSpPr/>
      </dsp:nvSpPr>
      <dsp:spPr>
        <a:xfrm>
          <a:off x="3881" y="4672"/>
          <a:ext cx="1487977" cy="595191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+mj-lt"/>
            </a:rPr>
            <a:t>App Studio</a:t>
          </a:r>
          <a:endParaRPr lang="ru-RU" sz="1600" kern="1200" dirty="0">
            <a:solidFill>
              <a:schemeClr val="bg1"/>
            </a:solidFill>
            <a:latin typeface="+mj-lt"/>
          </a:endParaRPr>
        </a:p>
      </dsp:txBody>
      <dsp:txXfrm>
        <a:off x="3881" y="4672"/>
        <a:ext cx="1487977" cy="595191"/>
      </dsp:txXfrm>
    </dsp:sp>
    <dsp:sp modelId="{7B4F842B-EC88-419A-88FC-12E4D398B9EB}">
      <dsp:nvSpPr>
        <dsp:cNvPr id="0" name=""/>
        <dsp:cNvSpPr/>
      </dsp:nvSpPr>
      <dsp:spPr>
        <a:xfrm>
          <a:off x="3881" y="621270"/>
          <a:ext cx="1487977" cy="1899009"/>
        </a:xfrm>
        <a:prstGeom prst="rect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Herramienta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gratuita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creación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de Apps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nativas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Windows Phone 8.</a:t>
          </a:r>
          <a:endParaRPr lang="ru-RU" sz="1200" kern="1200" dirty="0">
            <a:solidFill>
              <a:schemeClr val="tx1"/>
            </a:solidFill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+mj-lt"/>
            </a:rPr>
            <a:t>Fácil e intuitivo.</a:t>
          </a:r>
          <a:endParaRPr lang="ru-RU" sz="1200" kern="1200" dirty="0">
            <a:solidFill>
              <a:schemeClr val="tx1"/>
            </a:solidFill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+mj-lt"/>
            </a:rPr>
            <a:t>No requiere código.</a:t>
          </a:r>
          <a:endParaRPr lang="ru-RU" sz="1200" kern="1200" dirty="0">
            <a:solidFill>
              <a:schemeClr val="tx1"/>
            </a:solidFill>
            <a:latin typeface="+mj-lt"/>
          </a:endParaRPr>
        </a:p>
      </dsp:txBody>
      <dsp:txXfrm>
        <a:off x="3881" y="621270"/>
        <a:ext cx="1487977" cy="1899009"/>
      </dsp:txXfrm>
    </dsp:sp>
    <dsp:sp modelId="{45BF5A65-DD7C-4059-851C-C97866412FB3}">
      <dsp:nvSpPr>
        <dsp:cNvPr id="0" name=""/>
        <dsp:cNvSpPr/>
      </dsp:nvSpPr>
      <dsp:spPr>
        <a:xfrm>
          <a:off x="1700176" y="4672"/>
          <a:ext cx="1487977" cy="595191"/>
        </a:xfrm>
        <a:prstGeom prst="rect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>
              <a:solidFill>
                <a:schemeClr val="tx1"/>
              </a:solidFill>
              <a:latin typeface="+mj-lt"/>
            </a:rPr>
            <a:t>Prueba</a:t>
          </a:r>
          <a:endParaRPr lang="ru-RU" sz="1600" kern="1200" dirty="0">
            <a:solidFill>
              <a:schemeClr val="tx1"/>
            </a:solidFill>
            <a:latin typeface="+mj-lt"/>
          </a:endParaRPr>
        </a:p>
      </dsp:txBody>
      <dsp:txXfrm>
        <a:off x="1700176" y="4672"/>
        <a:ext cx="1487977" cy="595191"/>
      </dsp:txXfrm>
    </dsp:sp>
    <dsp:sp modelId="{5DB8AE11-923B-4EB7-8D43-59C642074D57}">
      <dsp:nvSpPr>
        <dsp:cNvPr id="0" name=""/>
        <dsp:cNvSpPr/>
      </dsp:nvSpPr>
      <dsp:spPr>
        <a:xfrm>
          <a:off x="1700176" y="621270"/>
          <a:ext cx="1487977" cy="1899009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200" kern="1200" dirty="0">
            <a:solidFill>
              <a:schemeClr val="bg1"/>
            </a:solidFill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  <a:latin typeface="+mj-lt"/>
            </a:rPr>
            <a:t>Posibilidad de probar la Aplicación leyendo un simple código QR.</a:t>
          </a:r>
          <a:endParaRPr lang="ru-RU" sz="1200" kern="1200" dirty="0">
            <a:solidFill>
              <a:schemeClr val="bg1"/>
            </a:solidFill>
            <a:latin typeface="+mj-lt"/>
          </a:endParaRPr>
        </a:p>
      </dsp:txBody>
      <dsp:txXfrm>
        <a:off x="1700176" y="621270"/>
        <a:ext cx="1487977" cy="1899009"/>
      </dsp:txXfrm>
    </dsp:sp>
    <dsp:sp modelId="{C6E4FC35-C3A2-4EC8-943B-79711C867AEB}">
      <dsp:nvSpPr>
        <dsp:cNvPr id="0" name=""/>
        <dsp:cNvSpPr/>
      </dsp:nvSpPr>
      <dsp:spPr>
        <a:xfrm>
          <a:off x="3396471" y="4672"/>
          <a:ext cx="1487977" cy="595191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chemeClr val="bg1"/>
              </a:solidFill>
              <a:latin typeface="+mj-lt"/>
            </a:rPr>
            <a:t>Comparte</a:t>
          </a:r>
          <a:endParaRPr lang="ru-RU" sz="1600" kern="1200" dirty="0">
            <a:solidFill>
              <a:schemeClr val="bg1"/>
            </a:solidFill>
            <a:latin typeface="+mj-lt"/>
          </a:endParaRPr>
        </a:p>
      </dsp:txBody>
      <dsp:txXfrm>
        <a:off x="3396471" y="4672"/>
        <a:ext cx="1487977" cy="595191"/>
      </dsp:txXfrm>
    </dsp:sp>
    <dsp:sp modelId="{DF16CCDB-111F-4065-80EF-FB0344360D39}">
      <dsp:nvSpPr>
        <dsp:cNvPr id="0" name=""/>
        <dsp:cNvSpPr/>
      </dsp:nvSpPr>
      <dsp:spPr>
        <a:xfrm>
          <a:off x="3396471" y="621270"/>
          <a:ext cx="1487977" cy="1899009"/>
        </a:xfrm>
        <a:prstGeom prst="rect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tx1"/>
              </a:solidFill>
              <a:latin typeface="+mj-lt"/>
            </a:rPr>
            <a:t>Se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puede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compartir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la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Aplicación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con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familiares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y amigos </a:t>
          </a:r>
          <a:r>
            <a:rPr lang="en-US" sz="1200" kern="1200" dirty="0" err="1" smtClean="0">
              <a:solidFill>
                <a:schemeClr val="tx1"/>
              </a:solidFill>
              <a:latin typeface="+mj-lt"/>
            </a:rPr>
            <a:t>vía</a:t>
          </a:r>
          <a:r>
            <a:rPr lang="en-US" sz="1200" kern="1200" dirty="0" smtClean="0">
              <a:solidFill>
                <a:schemeClr val="tx1"/>
              </a:solidFill>
              <a:latin typeface="+mj-lt"/>
            </a:rPr>
            <a:t> email.</a:t>
          </a:r>
          <a:endParaRPr lang="ru-RU" sz="1200" kern="1200" dirty="0">
            <a:solidFill>
              <a:schemeClr val="tx1"/>
            </a:solidFill>
            <a:latin typeface="+mj-lt"/>
          </a:endParaRPr>
        </a:p>
      </dsp:txBody>
      <dsp:txXfrm>
        <a:off x="3396471" y="621270"/>
        <a:ext cx="1487977" cy="1899009"/>
      </dsp:txXfrm>
    </dsp:sp>
    <dsp:sp modelId="{C7FB9E52-8FBB-4DCE-A87E-8B91974BC7C0}">
      <dsp:nvSpPr>
        <dsp:cNvPr id="0" name=""/>
        <dsp:cNvSpPr/>
      </dsp:nvSpPr>
      <dsp:spPr>
        <a:xfrm>
          <a:off x="5092765" y="4672"/>
          <a:ext cx="1487977" cy="595191"/>
        </a:xfrm>
        <a:prstGeom prst="rect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chemeClr val="tx1"/>
              </a:solidFill>
              <a:latin typeface="+mj-lt"/>
            </a:rPr>
            <a:t>Llega</a:t>
          </a:r>
          <a:r>
            <a:rPr lang="en-US" sz="1600" kern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600" kern="1200" dirty="0" err="1" smtClean="0">
              <a:solidFill>
                <a:schemeClr val="tx1"/>
              </a:solidFill>
              <a:latin typeface="+mj-lt"/>
            </a:rPr>
            <a:t>más</a:t>
          </a:r>
          <a:r>
            <a:rPr lang="en-US" sz="1600" kern="1200" dirty="0" smtClean="0">
              <a:solidFill>
                <a:schemeClr val="tx1"/>
              </a:solidFill>
              <a:latin typeface="+mj-lt"/>
            </a:rPr>
            <a:t> </a:t>
          </a:r>
          <a:r>
            <a:rPr lang="en-US" sz="1600" kern="1200" dirty="0" err="1" smtClean="0">
              <a:solidFill>
                <a:schemeClr val="tx1"/>
              </a:solidFill>
              <a:latin typeface="+mj-lt"/>
            </a:rPr>
            <a:t>lejos</a:t>
          </a:r>
          <a:endParaRPr lang="ru-RU" sz="1600" kern="1200" dirty="0">
            <a:solidFill>
              <a:schemeClr val="tx1"/>
            </a:solidFill>
            <a:latin typeface="+mj-lt"/>
          </a:endParaRPr>
        </a:p>
      </dsp:txBody>
      <dsp:txXfrm>
        <a:off x="5092765" y="4672"/>
        <a:ext cx="1487977" cy="595191"/>
      </dsp:txXfrm>
    </dsp:sp>
    <dsp:sp modelId="{329065F5-B0A9-42D4-B898-1A563FD4649B}">
      <dsp:nvSpPr>
        <dsp:cNvPr id="0" name=""/>
        <dsp:cNvSpPr/>
      </dsp:nvSpPr>
      <dsp:spPr>
        <a:xfrm>
          <a:off x="5092765" y="621270"/>
          <a:ext cx="1487977" cy="1899009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Descargar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el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código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fuente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.</a:t>
          </a:r>
          <a:endParaRPr lang="ru-RU" sz="1200" kern="1200" dirty="0">
            <a:solidFill>
              <a:schemeClr val="bg1"/>
            </a:solidFill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  <a:latin typeface="+mj-lt"/>
            </a:rPr>
            <a:t>Código fuente nativo de calidad.</a:t>
          </a:r>
          <a:endParaRPr lang="ru-RU" sz="1200" kern="1200" dirty="0">
            <a:solidFill>
              <a:schemeClr val="bg1"/>
            </a:solidFill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  <a:latin typeface="+mj-lt"/>
            </a:rPr>
            <a:t>Posibilidad de extender el código fuente.</a:t>
          </a:r>
          <a:endParaRPr lang="ru-RU" sz="1200" kern="1200" dirty="0">
            <a:solidFill>
              <a:schemeClr val="bg1"/>
            </a:solidFill>
            <a:latin typeface="+mj-lt"/>
          </a:endParaRPr>
        </a:p>
      </dsp:txBody>
      <dsp:txXfrm>
        <a:off x="5092765" y="621270"/>
        <a:ext cx="1487977" cy="1899009"/>
      </dsp:txXfrm>
    </dsp:sp>
    <dsp:sp modelId="{B53D8A57-6E7D-4D9A-BE26-26C72CAF79A2}">
      <dsp:nvSpPr>
        <dsp:cNvPr id="0" name=""/>
        <dsp:cNvSpPr/>
      </dsp:nvSpPr>
      <dsp:spPr>
        <a:xfrm>
          <a:off x="6789060" y="4672"/>
          <a:ext cx="1487977" cy="595191"/>
        </a:xfrm>
        <a:prstGeom prst="rect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+mj-lt"/>
            </a:rPr>
            <a:t>La Store</a:t>
          </a:r>
          <a:endParaRPr lang="ru-RU" sz="1600" kern="1200" dirty="0">
            <a:solidFill>
              <a:schemeClr val="tx1"/>
            </a:solidFill>
            <a:latin typeface="+mj-lt"/>
          </a:endParaRPr>
        </a:p>
      </dsp:txBody>
      <dsp:txXfrm>
        <a:off x="6789060" y="4672"/>
        <a:ext cx="1487977" cy="595191"/>
      </dsp:txXfrm>
    </dsp:sp>
    <dsp:sp modelId="{110619A2-9471-4151-BCFB-0F59FC34250D}">
      <dsp:nvSpPr>
        <dsp:cNvPr id="0" name=""/>
        <dsp:cNvSpPr/>
      </dsp:nvSpPr>
      <dsp:spPr>
        <a:xfrm>
          <a:off x="6789060" y="621270"/>
          <a:ext cx="1487977" cy="1899009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Posibilidad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de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publicar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las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Aplicaciones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 en la </a:t>
          </a:r>
          <a:r>
            <a:rPr lang="en-US" sz="1200" kern="1200" dirty="0" err="1" smtClean="0">
              <a:solidFill>
                <a:schemeClr val="bg1"/>
              </a:solidFill>
              <a:latin typeface="+mj-lt"/>
            </a:rPr>
            <a:t>tienda</a:t>
          </a:r>
          <a:r>
            <a:rPr lang="en-US" sz="1200" kern="1200" dirty="0" smtClean="0">
              <a:solidFill>
                <a:schemeClr val="bg1"/>
              </a:solidFill>
              <a:latin typeface="+mj-lt"/>
            </a:rPr>
            <a:t>.</a:t>
          </a:r>
          <a:endParaRPr lang="ru-RU" sz="1200" kern="1200" dirty="0">
            <a:solidFill>
              <a:schemeClr val="bg1"/>
            </a:solidFill>
            <a:latin typeface="+mj-lt"/>
          </a:endParaRPr>
        </a:p>
      </dsp:txBody>
      <dsp:txXfrm>
        <a:off x="6789060" y="621270"/>
        <a:ext cx="1487977" cy="1899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44911-4C4D-4FB6-8FB5-86C45076C12E}" type="datetimeFigureOut">
              <a:rPr lang="ru-RU" smtClean="0"/>
              <a:t>14.09.2013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B624C-DCAE-4F8C-88AB-1E01BA1E8237}" type="slidenum">
              <a:rPr lang="ru-RU" smtClean="0"/>
              <a:t>‹Nº›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102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E0966-4496-4991-ACE5-DDEE4AA5F111}" type="datetimeFigureOut">
              <a:rPr lang="ru-RU" smtClean="0"/>
              <a:t>14.09.2013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39310-3DD3-491D-930A-68A0B7F9FD9D}" type="slidenum">
              <a:rPr lang="ru-RU" smtClean="0"/>
              <a:t>‹Nº›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233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06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EFCAB-67CC-4A0C-8E3C-462167FA539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1865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39310-3DD3-491D-930A-68A0B7F9FD9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247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39310-3DD3-491D-930A-68A0B7F9FD9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548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1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1200" dirty="0" smtClean="0">
              <a:solidFill>
                <a:schemeClr val="tx1"/>
              </a:solidFill>
              <a:effectLst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42FA0-0BBE-438B-BB64-0D199DD69FA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8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srgbClr val="979796"/>
                </a:solidFill>
              </a:rPr>
              <a:pPr/>
              <a:t>5</a:t>
            </a:fld>
            <a:endParaRPr lang="en-US" dirty="0">
              <a:solidFill>
                <a:srgbClr val="9797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1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75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4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EFCAB-67CC-4A0C-8E3C-462167FA539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039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http://www.zdnet.com/microsofts-windows-phone-overtakes-blackberry-but-android-dominates-smartphones-utterly-7000019381/</a:t>
            </a:r>
          </a:p>
          <a:p>
            <a:r>
              <a:rPr lang="es-ES" dirty="0" smtClean="0"/>
              <a:t>http://www.microsoft.com/en-us/news/Press/2013/Aug13/08-21WPLATAMPR.aspx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39310-3DD3-491D-930A-68A0B7F9FD9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0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http://www.windowsphoneapplist.com/en/stats/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39310-3DD3-491D-930A-68A0B7F9FD9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16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C1CF0-316C-4904-A0F9-3EEDE72BDC8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2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0"/>
          </p:nvPr>
        </p:nvSpPr>
        <p:spPr>
          <a:xfrm>
            <a:off x="3635896" y="287665"/>
            <a:ext cx="1674000" cy="1674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2" name="Picture 2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433924" y="4515966"/>
            <a:ext cx="6400800" cy="26828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None/>
              <a:defRPr lang="en-US" sz="1600" smtClean="0">
                <a:solidFill>
                  <a:schemeClr val="tx2"/>
                </a:solidFill>
              </a:defRPr>
            </a:lvl1pPr>
            <a:lvl2pPr marL="742950" indent="-28575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2pPr>
            <a:lvl3pPr marL="11430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3pPr>
            <a:lvl4pPr marL="16002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4pPr>
            <a:lvl5pPr marL="2057400" indent="-228600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778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_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4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5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2235543"/>
            <a:ext cx="8740142" cy="672414"/>
          </a:xfrm>
        </p:spPr>
        <p:txBody>
          <a:bodyPr lIns="134453" tIns="107563" rIns="134453" bIns="107563" anchor="ctr">
            <a:noAutofit/>
          </a:bodyPr>
          <a:lstStyle>
            <a:lvl1pPr>
              <a:lnSpc>
                <a:spcPct val="90000"/>
              </a:lnSpc>
              <a:defRPr sz="4900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cs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31" y="4252785"/>
            <a:ext cx="5378548" cy="672414"/>
          </a:xfrm>
        </p:spPr>
        <p:txBody>
          <a:bodyPr lIns="134453" tIns="107563" rIns="134453" bIns="107563" anchor="b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100" b="0" spc="-3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itchFamily="34" charset="0"/>
              </a:defRPr>
            </a:lvl1pPr>
            <a:lvl2pPr marL="342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35843" y="2235543"/>
            <a:ext cx="4706231" cy="672414"/>
          </a:xfrm>
        </p:spPr>
        <p:txBody>
          <a:bodyPr wrap="square" lIns="134453" tIns="107563" rIns="134453" bIns="107563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defRPr lang="en-US" sz="2600" kern="1200" dirty="0" smtClea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400">
                <a:solidFill>
                  <a:srgbClr val="FFFFFF"/>
                </a:solidFill>
              </a:defRPr>
            </a:lvl5pPr>
          </a:lstStyle>
          <a:p>
            <a:pPr marL="0" lvl="0" indent="0" algn="l" defTabSz="672095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01929" y="896080"/>
            <a:ext cx="3361593" cy="3351345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rgbClr val="969696">
              <a:alpha val="80000"/>
            </a:srgbClr>
          </a:solidFill>
          <a:ln>
            <a:noFill/>
          </a:ln>
          <a:extLst/>
        </p:spPr>
        <p:txBody>
          <a:bodyPr vert="horz" wrap="square" lIns="182810" tIns="0" rIns="182810" bIns="0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2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9140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6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92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"/>
            <a:ext cx="8731914" cy="1352550"/>
          </a:xfrm>
          <a:solidFill>
            <a:srgbClr val="FFFFFF">
              <a:alpha val="50196"/>
            </a:srgbClr>
          </a:solidFill>
        </p:spPr>
        <p:txBody>
          <a:bodyPr wrap="square" bIns="20174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2550"/>
            <a:ext cx="4038600" cy="324207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68319" tIns="34160" rIns="68319" bIns="34160" rtlCol="0">
            <a:normAutofit/>
          </a:bodyPr>
          <a:lstStyle>
            <a:lvl1pPr>
              <a:defRPr lang="en-US" b="0" cap="all" baseline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lang="en-US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2550"/>
            <a:ext cx="4038600" cy="324207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68319" tIns="34160" rIns="68319" bIns="34160" rtlCol="0">
            <a:normAutofit/>
          </a:bodyPr>
          <a:lstStyle>
            <a:lvl1pPr>
              <a:defRPr lang="en-US" b="0" cap="all" baseline="0" smtClean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lang="en-US" smtClean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lang="en-US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52654" y="4897279"/>
            <a:ext cx="1741767" cy="222818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prstClr val="white"/>
                </a:solidFill>
              </a:rPr>
              <a:t>METRO DESIGN LANGUAGE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1" y="4897279"/>
            <a:ext cx="477004" cy="22281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>
                <a:solidFill>
                  <a:prstClr val="white"/>
                </a:solidFill>
              </a:rPr>
              <a:pPr/>
              <a:t>‹Nº›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361950"/>
            <a:ext cx="8706514" cy="304800"/>
          </a:xfrm>
          <a:noFill/>
        </p:spPr>
        <p:txBody>
          <a:bodyPr>
            <a:noAutofit/>
          </a:bodyPr>
          <a:lstStyle>
            <a:lvl1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 b="0" cap="all" baseline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940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01929" y="4252785"/>
            <a:ext cx="8740142" cy="672414"/>
          </a:xfrm>
        </p:spPr>
        <p:txBody>
          <a:bodyPr lIns="0" tIns="0" rIns="0" bIns="0" anchor="b">
            <a:noAutofit/>
          </a:bodyPr>
          <a:lstStyle>
            <a:lvl1pPr>
              <a:defRPr sz="1471" baseline="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236127"/>
            <a:ext cx="8740141" cy="671247"/>
          </a:xfrm>
        </p:spPr>
        <p:txBody>
          <a:bodyPr lIns="0" tIns="0" rIns="0" bIns="0"/>
          <a:lstStyle>
            <a:lvl1pPr>
              <a:defRPr sz="397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98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7"/>
            <a:ext cx="8229600" cy="23177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605" indent="0">
              <a:buNone/>
              <a:defRPr sz="1200">
                <a:solidFill>
                  <a:schemeClr val="tx1"/>
                </a:solidFill>
              </a:defRPr>
            </a:lvl2pPr>
            <a:lvl3pPr marL="342861" indent="0">
              <a:buNone/>
              <a:defRPr sz="1200">
                <a:solidFill>
                  <a:schemeClr val="tx1"/>
                </a:solidFill>
              </a:defRPr>
            </a:lvl3pPr>
            <a:lvl4pPr marL="517465" indent="0">
              <a:buNone/>
              <a:defRPr sz="1200">
                <a:solidFill>
                  <a:schemeClr val="tx1"/>
                </a:solidFill>
              </a:defRPr>
            </a:lvl4pPr>
            <a:lvl5pPr marL="685721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F4DF2DF-EADC-4B0A-93EA-C482B78ADFB3}" type="datetimeFigureOut">
              <a:rPr lang="en-US" smtClean="0">
                <a:solidFill>
                  <a:srgbClr val="979796">
                    <a:lumMod val="40000"/>
                    <a:lumOff val="60000"/>
                  </a:srgbClr>
                </a:solidFill>
              </a:rPr>
              <a:pPr/>
              <a:t>9/14/2013</a:t>
            </a:fld>
            <a:endParaRPr lang="en-US" dirty="0">
              <a:solidFill>
                <a:srgbClr val="97979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>
              <a:solidFill>
                <a:srgbClr val="97979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CE08DDD-9C79-4230-87FB-76BFC9C12F13}" type="slidenum">
              <a:rPr lang="en-US" smtClean="0">
                <a:solidFill>
                  <a:srgbClr val="979796">
                    <a:lumMod val="40000"/>
                    <a:lumOff val="60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97979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8779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325F-21F3-4981-A938-C5A64356A236}" type="datetimeFigureOut">
              <a:rPr lang="es-ES" smtClean="0"/>
              <a:t>14/09/2013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654AF-EA6B-4C31-8C39-48CDC0BAF7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66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2755900"/>
          </a:xfrm>
        </p:spPr>
        <p:txBody>
          <a:bodyPr/>
          <a:lstStyle>
            <a:lvl2pPr marL="574675" indent="-114300">
              <a:defRPr/>
            </a:lvl2pPr>
            <a:lvl3pPr marL="1028700" indent="-114300">
              <a:defRPr/>
            </a:lvl3pPr>
            <a:lvl4pPr marL="1489075" indent="-114300">
              <a:defRPr/>
            </a:lvl4pPr>
            <a:lvl5pPr marL="1943100" indent="-114300"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5"/>
            <a:ext cx="8229600" cy="360548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5"/>
            <a:ext cx="8229600" cy="23177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625" indent="0">
              <a:buNone/>
              <a:defRPr sz="1200">
                <a:solidFill>
                  <a:schemeClr val="tx1"/>
                </a:solidFill>
              </a:defRPr>
            </a:lvl2pPr>
            <a:lvl3pPr marL="342900" indent="0">
              <a:buNone/>
              <a:defRPr sz="1200">
                <a:solidFill>
                  <a:schemeClr val="tx1"/>
                </a:solidFill>
              </a:defRPr>
            </a:lvl3pPr>
            <a:lvl4pPr marL="517525" indent="0">
              <a:buNone/>
              <a:defRPr sz="1200">
                <a:solidFill>
                  <a:schemeClr val="tx1"/>
                </a:solidFill>
              </a:defRPr>
            </a:lvl4pPr>
            <a:lvl5pPr marL="685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DD3B76A-C5DE-4B9A-BEAE-BBF0DC17AAA8}" type="datetime1">
              <a:rPr lang="en-US" smtClean="0"/>
              <a:t>9/14/2013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&amp; Text Split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3" y="2"/>
            <a:ext cx="4608514" cy="5143501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Drag picture to placeholder or click icon to add </a:t>
            </a:r>
            <a:endParaRPr lang="en-US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978217" y="2394780"/>
            <a:ext cx="3799072" cy="35394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55741" y="4540954"/>
            <a:ext cx="1005838" cy="340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77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2973884"/>
            <a:ext cx="2241550" cy="461665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tx1"/>
                </a:solidFill>
              </a:defRPr>
            </a:lvl1pPr>
            <a:lvl2pPr marL="285750" indent="-114300" algn="l">
              <a:spcBef>
                <a:spcPts val="0"/>
              </a:spcBef>
              <a:buFont typeface="Arial" pitchFamily="34" charset="0"/>
              <a:buChar char="•"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45720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62865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742950" indent="-114300" algn="l">
              <a:buFont typeface="Arial" pitchFamily="34" charset="0"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presenter name and title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400123"/>
            <a:ext cx="224155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 marL="685800" indent="0">
              <a:buNone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presentation date</a:t>
            </a:r>
          </a:p>
        </p:txBody>
      </p:sp>
      <p:sp>
        <p:nvSpPr>
          <p:cNvPr id="5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1" y="1767840"/>
            <a:ext cx="2241550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9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395094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2" name="Picture 2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sp>
        <p:nvSpPr>
          <p:cNvPr id="27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3005807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20"/>
          </p:nvPr>
        </p:nvSpPr>
        <p:spPr>
          <a:xfrm>
            <a:off x="3005807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9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4465932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0" name="Picture Placeholder 11"/>
          <p:cNvSpPr>
            <a:spLocks noGrp="1" noChangeAspect="1"/>
          </p:cNvSpPr>
          <p:nvPr>
            <p:ph type="pic" sz="quarter" idx="22"/>
          </p:nvPr>
        </p:nvSpPr>
        <p:spPr>
          <a:xfrm>
            <a:off x="4465932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1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5934210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Picture Placeholder 11"/>
          <p:cNvSpPr>
            <a:spLocks noGrp="1" noChangeAspect="1"/>
          </p:cNvSpPr>
          <p:nvPr>
            <p:ph type="pic" sz="quarter" idx="24"/>
          </p:nvPr>
        </p:nvSpPr>
        <p:spPr>
          <a:xfrm>
            <a:off x="7395094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3" name="Picture Placeholder 11"/>
          <p:cNvSpPr>
            <a:spLocks noGrp="1" noChangeAspect="1"/>
          </p:cNvSpPr>
          <p:nvPr>
            <p:ph type="pic" sz="quarter" idx="25"/>
          </p:nvPr>
        </p:nvSpPr>
        <p:spPr>
          <a:xfrm>
            <a:off x="5934210" y="2597600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15" name="Picture 14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565577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211014" y="1139124"/>
            <a:ext cx="2704801" cy="2834999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27"/>
          </p:nvPr>
        </p:nvSpPr>
        <p:spPr>
          <a:xfrm>
            <a:off x="1547664" y="1131734"/>
            <a:ext cx="1368000" cy="136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44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957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9494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50323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0919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743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637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1130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550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94249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592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316212" y="1491629"/>
            <a:ext cx="2088000" cy="208800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9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2555776" y="1491630"/>
            <a:ext cx="3528392" cy="2088232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1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6228184" y="1491630"/>
            <a:ext cx="2619232" cy="2088232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6285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pic>
        <p:nvPicPr>
          <p:cNvPr id="18" name="Picture 17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9" name="Picture 18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57498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2" name="Picture Placeholder 11"/>
          <p:cNvSpPr>
            <a:spLocks noGrp="1" noChangeAspect="1"/>
          </p:cNvSpPr>
          <p:nvPr>
            <p:ph type="pic" sz="quarter" idx="10"/>
          </p:nvPr>
        </p:nvSpPr>
        <p:spPr>
          <a:xfrm>
            <a:off x="3635896" y="287665"/>
            <a:ext cx="1674000" cy="1674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22" name="Picture 2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433924" y="4515966"/>
            <a:ext cx="6400800" cy="26828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None/>
              <a:defRPr lang="en-US" sz="1600" smtClean="0">
                <a:solidFill>
                  <a:schemeClr val="tx2"/>
                </a:solidFill>
              </a:defRPr>
            </a:lvl1pPr>
            <a:lvl2pPr marL="742950" indent="-28575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2pPr>
            <a:lvl3pPr marL="11430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3pPr>
            <a:lvl4pPr marL="1600200" indent="-228600">
              <a:buNone/>
              <a:defRPr lang="en-US" smtClean="0">
                <a:solidFill>
                  <a:schemeClr val="tx1">
                    <a:tint val="75000"/>
                  </a:schemeClr>
                </a:solidFill>
              </a:defRPr>
            </a:lvl4pPr>
            <a:lvl5pPr marL="2057400" indent="-228600">
              <a:buNone/>
              <a:defRPr lang="ru-RU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9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3007593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2935585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96584" y="1203325"/>
            <a:ext cx="3411320" cy="280858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15" name="Picture 14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23" name="Picture 22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7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3007593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1" y="304069"/>
            <a:ext cx="8649883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995936" y="1076325"/>
            <a:ext cx="4851480" cy="2935585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buSzPct val="120000"/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96584" y="1203325"/>
            <a:ext cx="3411320" cy="280858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1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3864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012200" y="1076325"/>
            <a:ext cx="2835216" cy="2935585"/>
          </a:xfrm>
        </p:spPr>
        <p:txBody>
          <a:bodyPr tIns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447675" indent="-180975">
              <a:buClr>
                <a:schemeClr val="bg2"/>
              </a:buClr>
              <a:defRPr sz="1600">
                <a:solidFill>
                  <a:schemeClr val="tx2"/>
                </a:solidFill>
              </a:defRPr>
            </a:lvl3pPr>
            <a:lvl4pPr marL="714375" indent="-266700">
              <a:buClr>
                <a:schemeClr val="bg2"/>
              </a:buClr>
              <a:defRPr sz="1600">
                <a:solidFill>
                  <a:schemeClr val="tx2"/>
                </a:solidFill>
              </a:defRPr>
            </a:lvl4pPr>
            <a:lvl5pPr marL="990600" indent="-276225">
              <a:buClr>
                <a:schemeClr val="bg2"/>
              </a:buCl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1"/>
          </p:nvPr>
        </p:nvSpPr>
        <p:spPr>
          <a:xfrm>
            <a:off x="395288" y="1131888"/>
            <a:ext cx="4895850" cy="26638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772" y="304069"/>
            <a:ext cx="8675824" cy="770143"/>
          </a:xfrm>
        </p:spPr>
        <p:txBody>
          <a:bodyPr>
            <a:normAutofit/>
          </a:bodyPr>
          <a:lstStyle>
            <a:lvl1pPr algn="l">
              <a:lnSpc>
                <a:spcPct val="75000"/>
              </a:lnSpc>
              <a:defRPr lang="en-US" sz="48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pic>
        <p:nvPicPr>
          <p:cNvPr id="12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24" y="2693367"/>
            <a:ext cx="7772400" cy="1102519"/>
          </a:xfrm>
        </p:spPr>
        <p:txBody>
          <a:bodyPr/>
          <a:lstStyle>
            <a:lvl1pPr algn="l">
              <a:lnSpc>
                <a:spcPct val="75000"/>
              </a:lnSpc>
              <a:defRPr lang="en-US" sz="6000" kern="1200" spc="-15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24" y="4011910"/>
            <a:ext cx="6400800" cy="360040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13" name="Picture Placeholder 11"/>
          <p:cNvSpPr>
            <a:spLocks noGrp="1" noChangeAspect="1"/>
          </p:cNvSpPr>
          <p:nvPr>
            <p:ph type="pic" sz="quarter" idx="11"/>
          </p:nvPr>
        </p:nvSpPr>
        <p:spPr>
          <a:xfrm>
            <a:off x="5393660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12"/>
          </p:nvPr>
        </p:nvSpPr>
        <p:spPr>
          <a:xfrm>
            <a:off x="5393660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Picture Placeholder 11"/>
          <p:cNvSpPr>
            <a:spLocks noGrp="1" noChangeAspect="1"/>
          </p:cNvSpPr>
          <p:nvPr>
            <p:ph type="pic" sz="quarter" idx="13"/>
          </p:nvPr>
        </p:nvSpPr>
        <p:spPr>
          <a:xfrm>
            <a:off x="6281483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7" name="Picture Placeholder 11"/>
          <p:cNvSpPr>
            <a:spLocks noGrp="1" noChangeAspect="1"/>
          </p:cNvSpPr>
          <p:nvPr>
            <p:ph type="pic" sz="quarter" idx="14"/>
          </p:nvPr>
        </p:nvSpPr>
        <p:spPr>
          <a:xfrm>
            <a:off x="6281483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Picture Placeholder 11"/>
          <p:cNvSpPr>
            <a:spLocks noGrp="1" noChangeAspect="1"/>
          </p:cNvSpPr>
          <p:nvPr>
            <p:ph type="pic" sz="quarter" idx="15"/>
          </p:nvPr>
        </p:nvSpPr>
        <p:spPr>
          <a:xfrm>
            <a:off x="7164631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16"/>
          </p:nvPr>
        </p:nvSpPr>
        <p:spPr>
          <a:xfrm>
            <a:off x="7164631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17"/>
          </p:nvPr>
        </p:nvSpPr>
        <p:spPr>
          <a:xfrm>
            <a:off x="8047779" y="287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18"/>
          </p:nvPr>
        </p:nvSpPr>
        <p:spPr>
          <a:xfrm>
            <a:off x="8047779" y="1169665"/>
            <a:ext cx="792000" cy="792000"/>
          </a:xfrm>
        </p:spPr>
        <p:txBody>
          <a:bodyPr>
            <a:normAutofit/>
          </a:bodyPr>
          <a:lstStyle>
            <a:lvl1pPr marL="0" indent="0" algn="l">
              <a:buNone/>
              <a:defRPr sz="1000" strike="noStrike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15" name="Picture 14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H="1">
            <a:off x="8487416" y="4499373"/>
            <a:ext cx="360000" cy="360000"/>
          </a:xfrm>
          <a:prstGeom prst="rect">
            <a:avLst/>
          </a:prstGeom>
        </p:spPr>
      </p:pic>
      <p:pic>
        <p:nvPicPr>
          <p:cNvPr id="23" name="Picture 22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0715"/>
            <a:ext cx="8740142" cy="4033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12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584" y="4499373"/>
            <a:ext cx="360000" cy="360000"/>
          </a:xfrm>
          <a:prstGeom prst="rect">
            <a:avLst/>
          </a:prstGeom>
        </p:spPr>
      </p:pic>
      <p:pic>
        <p:nvPicPr>
          <p:cNvPr id="6" name="Picture 11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16" y="449937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6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2" r:id="rId11"/>
    <p:sldLayoutId id="2147483675" r:id="rId12"/>
    <p:sldLayoutId id="2147483679" r:id="rId13"/>
    <p:sldLayoutId id="2147483680" r:id="rId14"/>
    <p:sldLayoutId id="2147483703" r:id="rId15"/>
    <p:sldLayoutId id="2147483704" r:id="rId16"/>
    <p:sldLayoutId id="2147483705" r:id="rId17"/>
    <p:sldLayoutId id="2147483706" r:id="rId18"/>
    <p:sldLayoutId id="2147483707" r:id="rId19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A667C-B123-4C9D-8392-E4DAC4F69B68}" type="datetimeFigureOut">
              <a:rPr lang="ru-RU" smtClean="0"/>
              <a:t>14.09.2013</a:t>
            </a:fld>
            <a:endParaRPr lang="ru-RU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0674-0C3A-461C-8E60-67A8CCC5BB66}" type="slidenum">
              <a:rPr lang="ru-RU" smtClean="0"/>
              <a:t>‹Nº›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960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701" r:id="rId14"/>
    <p:sldLayoutId id="2147483702" r:id="rId15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ferris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../Downloads/WP8_60_Manifesto.wmv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../Downloads/WP8_60_Manifesto.wmv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hh237493.aspx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/" TargetMode="External"/><Relationship Id="rId2" Type="http://schemas.openxmlformats.org/officeDocument/2006/relationships/hyperlink" Target="http://www.javiersuarezruiz.wordpress.com/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../Downloads/WP8_60_Manifesto.wmv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/>
          <p:cNvSpPr>
            <a:spLocks noGrp="1"/>
          </p:cNvSpPr>
          <p:nvPr>
            <p:ph type="title"/>
          </p:nvPr>
        </p:nvSpPr>
        <p:spPr>
          <a:xfrm>
            <a:off x="457200" y="96601"/>
            <a:ext cx="3631841" cy="1231106"/>
          </a:xfrm>
        </p:spPr>
        <p:txBody>
          <a:bodyPr/>
          <a:lstStyle/>
          <a:p>
            <a:r>
              <a:rPr lang="en-US" sz="4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Phone App Studio</a:t>
            </a:r>
            <a:endParaRPr lang="en-US" sz="40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95" y="3558"/>
            <a:ext cx="7732888" cy="512615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534371" y="3823640"/>
            <a:ext cx="4609629" cy="1329267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2400"/>
          </a:p>
        </p:txBody>
      </p:sp>
      <p:sp>
        <p:nvSpPr>
          <p:cNvPr id="12" name="Title 53"/>
          <p:cNvSpPr txBox="1">
            <a:spLocks/>
          </p:cNvSpPr>
          <p:nvPr/>
        </p:nvSpPr>
        <p:spPr>
          <a:xfrm>
            <a:off x="5580112" y="4227934"/>
            <a:ext cx="3960440" cy="4807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Segoe WP Light"/>
                <a:cs typeface="Segoe WP Light"/>
              </a:rPr>
              <a:t>d</a:t>
            </a:r>
            <a:r>
              <a:rPr lang="en-US" sz="3200" dirty="0" smtClean="0">
                <a:solidFill>
                  <a:srgbClr val="FFFFFF"/>
                </a:solidFill>
                <a:latin typeface="Segoe WP Light"/>
                <a:cs typeface="Segoe WP Light"/>
              </a:rPr>
              <a:t>esarrolloweb.com</a:t>
            </a:r>
            <a:endParaRPr lang="en-US" sz="3200" dirty="0">
              <a:solidFill>
                <a:srgbClr val="FFFFFF"/>
              </a:solidFill>
              <a:latin typeface="Segoe WP Light"/>
              <a:cs typeface="Segoe WP Light"/>
            </a:endParaRPr>
          </a:p>
        </p:txBody>
      </p:sp>
      <p:sp>
        <p:nvSpPr>
          <p:cNvPr id="6" name="Title 53"/>
          <p:cNvSpPr txBox="1">
            <a:spLocks/>
          </p:cNvSpPr>
          <p:nvPr/>
        </p:nvSpPr>
        <p:spPr>
          <a:xfrm>
            <a:off x="467544" y="1412652"/>
            <a:ext cx="3631841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Descubriendo</a:t>
            </a:r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i="1" dirty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Phone App </a:t>
            </a:r>
            <a:r>
              <a:rPr lang="en-US" sz="1600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Studio!</a:t>
            </a:r>
            <a:endParaRPr lang="en-US" sz="1600" i="1" dirty="0">
              <a:solidFill>
                <a:schemeClr val="tx1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975952"/>
            <a:ext cx="1024641" cy="10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9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Número</a:t>
            </a:r>
            <a:r>
              <a:rPr lang="en-US" dirty="0" smtClean="0"/>
              <a:t> total de </a:t>
            </a:r>
            <a:r>
              <a:rPr lang="en-US" dirty="0" err="1" smtClean="0"/>
              <a:t>Aplicaciones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251520" y="1076325"/>
            <a:ext cx="8496944" cy="48731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disponibles</a:t>
            </a:r>
            <a:r>
              <a:rPr lang="en-US" dirty="0" smtClean="0"/>
              <a:t> para </a:t>
            </a:r>
            <a:r>
              <a:rPr lang="en-US" dirty="0" err="1" smtClean="0"/>
              <a:t>descarga</a:t>
            </a:r>
            <a:r>
              <a:rPr lang="en-US" dirty="0" smtClean="0"/>
              <a:t> en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endParaRPr lang="ru-RU" dirty="0"/>
          </a:p>
        </p:txBody>
      </p:sp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3817035"/>
              </p:ext>
            </p:extLst>
          </p:nvPr>
        </p:nvGraphicFramePr>
        <p:xfrm>
          <a:off x="400050" y="1635646"/>
          <a:ext cx="8343900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472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65"/>
            <a:ext cx="9144000" cy="5142770"/>
          </a:xfrm>
        </p:spPr>
        <p:txBody>
          <a:bodyPr anchor="ctr">
            <a:normAutofit/>
          </a:bodyPr>
          <a:lstStyle/>
          <a:p>
            <a:pPr lvl="1"/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¿Y se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facilitara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salto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 la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creación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Apps para Windows Phone 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más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personas?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¿Y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desarrolladores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otras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plataformas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tuviesen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forma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rápida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prototipos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para Windows Phone de sus Apps?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¿Y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los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desarrolladores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la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plataforma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contaran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con la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posibilidad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prototipos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con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rapidez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en-GB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Windows Phone App Studio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 tIns="0">
            <a:norm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?</a:t>
            </a:r>
          </a:p>
          <a:p>
            <a:pPr lvl="1"/>
            <a:r>
              <a:rPr lang="es-ES" b="1" dirty="0" smtClean="0"/>
              <a:t>Windows </a:t>
            </a:r>
            <a:r>
              <a:rPr lang="es-ES" b="1" dirty="0" err="1"/>
              <a:t>Phone</a:t>
            </a:r>
            <a:r>
              <a:rPr lang="es-ES" b="1" dirty="0"/>
              <a:t> App Studio</a:t>
            </a:r>
            <a:r>
              <a:rPr lang="es-ES" dirty="0"/>
              <a:t> </a:t>
            </a:r>
            <a:r>
              <a:rPr lang="es-ES" dirty="0" smtClean="0"/>
              <a:t>es una aplicación web pensada </a:t>
            </a:r>
            <a:r>
              <a:rPr lang="es-ES" dirty="0"/>
              <a:t>para que cualquiera pueda crearse su propia </a:t>
            </a:r>
            <a:r>
              <a:rPr lang="es-ES" dirty="0" err="1"/>
              <a:t>app</a:t>
            </a:r>
            <a:r>
              <a:rPr lang="es-ES" dirty="0"/>
              <a:t> Windows </a:t>
            </a:r>
            <a:r>
              <a:rPr lang="es-ES" dirty="0" err="1" smtClean="0"/>
              <a:t>Phone</a:t>
            </a:r>
            <a:r>
              <a:rPr lang="es-ES" dirty="0" smtClean="0"/>
              <a:t> 8 mediante </a:t>
            </a:r>
            <a:r>
              <a:rPr lang="es-ES" b="1" dirty="0" smtClean="0"/>
              <a:t>cuatro sencillos pasos</a:t>
            </a:r>
            <a:r>
              <a:rPr lang="es-ES" dirty="0" smtClean="0"/>
              <a:t>.</a:t>
            </a:r>
            <a:endParaRPr lang="ru-RU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r="16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21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Phone App Studio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251520" y="1076325"/>
            <a:ext cx="8595896" cy="487313"/>
          </a:xfrm>
        </p:spPr>
        <p:txBody>
          <a:bodyPr/>
          <a:lstStyle/>
          <a:p>
            <a:pPr>
              <a:tabLst>
                <a:tab pos="804863" algn="l"/>
              </a:tabLst>
            </a:pPr>
            <a:r>
              <a:rPr lang="es-ES" dirty="0" smtClean="0"/>
              <a:t>Tu idea en el teléfono con cuatro simples pasos!</a:t>
            </a:r>
            <a:endParaRPr lang="ru-RU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03858864"/>
              </p:ext>
            </p:extLst>
          </p:nvPr>
        </p:nvGraphicFramePr>
        <p:xfrm>
          <a:off x="323528" y="1635646"/>
          <a:ext cx="3888432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 Placeholder 4"/>
          <p:cNvSpPr txBox="1">
            <a:spLocks/>
          </p:cNvSpPr>
          <p:nvPr/>
        </p:nvSpPr>
        <p:spPr>
          <a:xfrm>
            <a:off x="4860032" y="1779662"/>
            <a:ext cx="3987384" cy="2304256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Windows Phone App Studio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 Windows Phone 8 </a:t>
            </a:r>
            <a:r>
              <a:rPr lang="en-US" dirty="0" err="1" smtClean="0"/>
              <a:t>nativas</a:t>
            </a:r>
            <a:r>
              <a:rPr lang="en-US" dirty="0" smtClean="0"/>
              <a:t> </a:t>
            </a:r>
            <a:r>
              <a:rPr lang="en-US" dirty="0" err="1" smtClean="0"/>
              <a:t>mediante</a:t>
            </a:r>
            <a:r>
              <a:rPr lang="en-US" dirty="0" smtClean="0"/>
              <a:t> un simple </a:t>
            </a:r>
            <a:r>
              <a:rPr lang="en-US" dirty="0" err="1" smtClean="0"/>
              <a:t>asistente</a:t>
            </a:r>
            <a:r>
              <a:rPr lang="en-US" dirty="0" smtClean="0"/>
              <a:t> con </a:t>
            </a:r>
            <a:r>
              <a:rPr lang="en-US" dirty="0" err="1" smtClean="0"/>
              <a:t>sencillos</a:t>
            </a:r>
            <a:r>
              <a:rPr lang="en-US" dirty="0" smtClean="0"/>
              <a:t> </a:t>
            </a:r>
            <a:r>
              <a:rPr lang="en-US" dirty="0" err="1" smtClean="0"/>
              <a:t>pasos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Tras</a:t>
            </a:r>
            <a:r>
              <a:rPr lang="en-US" dirty="0" smtClean="0"/>
              <a:t> completer el </a:t>
            </a:r>
            <a:r>
              <a:rPr lang="en-US" dirty="0" err="1" smtClean="0"/>
              <a:t>asistente</a:t>
            </a:r>
            <a:r>
              <a:rPr lang="en-US" dirty="0" smtClean="0"/>
              <a:t> se </a:t>
            </a:r>
            <a:r>
              <a:rPr lang="en-US" dirty="0" err="1" smtClean="0"/>
              <a:t>generará</a:t>
            </a:r>
            <a:r>
              <a:rPr lang="en-US" dirty="0" smtClean="0"/>
              <a:t> </a:t>
            </a:r>
            <a:r>
              <a:rPr lang="en-US" dirty="0" err="1" smtClean="0"/>
              <a:t>nuestra</a:t>
            </a:r>
            <a:r>
              <a:rPr lang="en-US" dirty="0" smtClean="0"/>
              <a:t>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pudiendo</a:t>
            </a:r>
            <a:r>
              <a:rPr lang="en-US" dirty="0" smtClean="0"/>
              <a:t> </a:t>
            </a:r>
            <a:r>
              <a:rPr lang="en-US" dirty="0" err="1" smtClean="0"/>
              <a:t>probarla</a:t>
            </a:r>
            <a:r>
              <a:rPr lang="en-US" dirty="0" smtClean="0"/>
              <a:t>, </a:t>
            </a:r>
            <a:r>
              <a:rPr lang="en-US" dirty="0" err="1" smtClean="0"/>
              <a:t>compartirla</a:t>
            </a:r>
            <a:r>
              <a:rPr lang="en-US" dirty="0" smtClean="0"/>
              <a:t> e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publicarla</a:t>
            </a:r>
            <a:r>
              <a:rPr lang="en-US" dirty="0" smtClean="0"/>
              <a:t> en la </a:t>
            </a:r>
            <a:r>
              <a:rPr lang="en-US" dirty="0" err="1" smtClean="0"/>
              <a:t>tienda</a:t>
            </a:r>
            <a:r>
              <a:rPr lang="en-US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89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2815640"/>
            <a:ext cx="7295322" cy="1124262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Windows </a:t>
            </a:r>
            <a:r>
              <a:rPr lang="es-ES" sz="4500" spc="-38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Phone</a:t>
            </a: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 App Studio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74" y="3939902"/>
            <a:ext cx="4134678" cy="1124262"/>
          </a:xfrm>
          <a:prstGeom prst="rect">
            <a:avLst/>
          </a:prstGeom>
          <a:solidFill>
            <a:schemeClr val="bg2">
              <a:lumMod val="50000"/>
              <a:alpha val="6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¿Lo probamos?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131840" y="1923678"/>
            <a:ext cx="5904656" cy="129614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 smtClean="0"/>
              <a:t>Opciones</a:t>
            </a:r>
            <a:r>
              <a:rPr lang="en-US" sz="4000" dirty="0" smtClean="0"/>
              <a:t> </a:t>
            </a:r>
            <a:r>
              <a:rPr lang="en-US" sz="4000" dirty="0" err="1" smtClean="0"/>
              <a:t>Avanzadas</a:t>
            </a:r>
            <a:r>
              <a:rPr lang="en-US" sz="4000" dirty="0" smtClean="0"/>
              <a:t> de Windows Phone App Studio</a:t>
            </a:r>
            <a:endParaRPr lang="en-US" sz="4000" dirty="0"/>
          </a:p>
        </p:txBody>
      </p:sp>
      <p:sp>
        <p:nvSpPr>
          <p:cNvPr id="4" name="Isosceles Triangle 3">
            <a:hlinkClick r:id="rId2" action="ppaction://hlinkfile" highlightClick="1"/>
          </p:cNvPr>
          <p:cNvSpPr/>
          <p:nvPr/>
        </p:nvSpPr>
        <p:spPr bwMode="auto">
          <a:xfrm rot="5400000">
            <a:off x="701239" y="1511999"/>
            <a:ext cx="2506401" cy="21603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lIns="67227" tIns="67227" rIns="25213" bIns="25213" rtlCol="0" anchor="ctr" anchorCtr="0"/>
          <a:lstStyle/>
          <a:p>
            <a:pPr algn="ctr" defTabSz="685505"/>
            <a:r>
              <a:rPr lang="en-US" sz="8500" spc="-7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  <a:r>
              <a:rPr lang="en-US" sz="8500" spc="-7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º</a:t>
            </a:r>
            <a:endParaRPr lang="en-US" sz="8500" spc="-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0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 </a:t>
            </a:r>
            <a:r>
              <a:rPr lang="en-US" dirty="0" err="1" smtClean="0"/>
              <a:t>resultado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04048" y="1076325"/>
            <a:ext cx="3843368" cy="3007593"/>
          </a:xfrm>
        </p:spPr>
        <p:txBody>
          <a:bodyPr tIns="0">
            <a:normAutofit/>
          </a:bodyPr>
          <a:lstStyle/>
          <a:p>
            <a:r>
              <a:rPr lang="en-US" dirty="0" err="1" smtClean="0"/>
              <a:t>Aplicación</a:t>
            </a:r>
            <a:endParaRPr lang="en-US" dirty="0" smtClean="0"/>
          </a:p>
          <a:p>
            <a:pPr lvl="1"/>
            <a:r>
              <a:rPr lang="en-US" dirty="0" err="1" smtClean="0"/>
              <a:t>CartujaDotNet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Descripción</a:t>
            </a:r>
            <a:endParaRPr lang="en-US" dirty="0" smtClean="0"/>
          </a:p>
          <a:p>
            <a:pPr lvl="1"/>
            <a:r>
              <a:rPr lang="en-US" dirty="0" err="1"/>
              <a:t>Aplicación</a:t>
            </a:r>
            <a:r>
              <a:rPr lang="en-US" dirty="0"/>
              <a:t> del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usuarios</a:t>
            </a:r>
            <a:r>
              <a:rPr lang="en-US" dirty="0"/>
              <a:t> .NET  de </a:t>
            </a:r>
            <a:r>
              <a:rPr lang="en-US" dirty="0" err="1" smtClean="0"/>
              <a:t>Sevilla</a:t>
            </a:r>
            <a:r>
              <a:rPr lang="en-US" dirty="0" smtClean="0"/>
              <a:t> </a:t>
            </a:r>
            <a:r>
              <a:rPr lang="en-US" dirty="0" err="1" smtClean="0"/>
              <a:t>creada</a:t>
            </a:r>
            <a:r>
              <a:rPr lang="en-US" dirty="0" smtClean="0"/>
              <a:t> con Windows Phone App Studio. </a:t>
            </a:r>
            <a:endParaRPr lang="ru-RU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62600041"/>
              </p:ext>
            </p:extLst>
          </p:nvPr>
        </p:nvGraphicFramePr>
        <p:xfrm>
          <a:off x="310466" y="1131590"/>
          <a:ext cx="4143809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91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mas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18" name="Diagram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472750"/>
              </p:ext>
            </p:extLst>
          </p:nvPr>
        </p:nvGraphicFramePr>
        <p:xfrm>
          <a:off x="395536" y="1347614"/>
          <a:ext cx="8280920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12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131840" y="1923678"/>
            <a:ext cx="5904656" cy="129614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 smtClean="0"/>
              <a:t>Extendiendo</a:t>
            </a:r>
            <a:r>
              <a:rPr lang="en-US" sz="4000" dirty="0" smtClean="0"/>
              <a:t> el </a:t>
            </a:r>
            <a:r>
              <a:rPr lang="en-US" sz="4000" dirty="0" err="1" smtClean="0"/>
              <a:t>código</a:t>
            </a:r>
            <a:endParaRPr lang="en-US" sz="4000" dirty="0"/>
          </a:p>
        </p:txBody>
      </p:sp>
      <p:sp>
        <p:nvSpPr>
          <p:cNvPr id="4" name="Isosceles Triangle 3">
            <a:hlinkClick r:id="rId2" action="ppaction://hlinkfile" highlightClick="1"/>
          </p:cNvPr>
          <p:cNvSpPr/>
          <p:nvPr/>
        </p:nvSpPr>
        <p:spPr bwMode="auto">
          <a:xfrm rot="5400000">
            <a:off x="701239" y="1511999"/>
            <a:ext cx="2506401" cy="21603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lIns="67227" tIns="67227" rIns="25213" bIns="25213" rtlCol="0" anchor="ctr" anchorCtr="0"/>
          <a:lstStyle/>
          <a:p>
            <a:pPr algn="ctr" defTabSz="685505"/>
            <a:r>
              <a:rPr lang="en-US" sz="8500" spc="-7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3º</a:t>
            </a:r>
            <a:endParaRPr lang="en-US" sz="8500" spc="-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44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generada</a:t>
            </a:r>
            <a:r>
              <a:rPr lang="en-US" dirty="0" smtClean="0"/>
              <a:t> la </a:t>
            </a:r>
            <a:r>
              <a:rPr lang="en-US" dirty="0" err="1" smtClean="0"/>
              <a:t>Aplicación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04048" y="1076325"/>
            <a:ext cx="3843368" cy="3007593"/>
          </a:xfrm>
        </p:spPr>
        <p:txBody>
          <a:bodyPr tIns="0">
            <a:noAutofit/>
          </a:bodyPr>
          <a:lstStyle/>
          <a:p>
            <a:r>
              <a:rPr lang="es-ES" sz="1600" dirty="0" smtClean="0"/>
              <a:t>Podemos:</a:t>
            </a:r>
            <a:endParaRPr lang="es-E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 smtClean="0"/>
              <a:t>Instalar </a:t>
            </a:r>
            <a:r>
              <a:rPr lang="es-ES" sz="1600" dirty="0"/>
              <a:t>nuestra Aplicación en un dispositivo para probarla de manera fácil leyendo un simple código QR.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/>
              <a:t>Compartir vía email nuestra Aplicación con amigos.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/>
              <a:t>Descargar el paquete de publicación (el XAP ya empaquetado listo para publicar).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600" dirty="0"/>
              <a:t>Y por último, podemos descargar el </a:t>
            </a:r>
            <a:r>
              <a:rPr lang="es-ES" sz="1600" b="1" dirty="0"/>
              <a:t>código fuente</a:t>
            </a:r>
            <a:r>
              <a:rPr lang="es-ES" sz="1600" dirty="0"/>
              <a:t>!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75834373"/>
              </p:ext>
            </p:extLst>
          </p:nvPr>
        </p:nvGraphicFramePr>
        <p:xfrm>
          <a:off x="310466" y="1131590"/>
          <a:ext cx="4143809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11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Índice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148332"/>
            <a:ext cx="2520280" cy="3151610"/>
          </a:xfrm>
        </p:spPr>
        <p:txBody>
          <a:bodyPr tIns="0">
            <a:norm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a </a:t>
            </a:r>
            <a:r>
              <a:rPr lang="en-US" dirty="0" err="1" smtClean="0"/>
              <a:t>ver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2" name="Diagram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105651"/>
              </p:ext>
            </p:extLst>
          </p:nvPr>
        </p:nvGraphicFramePr>
        <p:xfrm>
          <a:off x="1259632" y="1995686"/>
          <a:ext cx="7560840" cy="244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27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Fuente</a:t>
            </a:r>
            <a:r>
              <a:rPr lang="en-US" dirty="0" smtClean="0"/>
              <a:t>. </a:t>
            </a:r>
            <a:r>
              <a:rPr lang="en-US" dirty="0" err="1" smtClean="0"/>
              <a:t>Estructura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004048" y="1076325"/>
            <a:ext cx="3843368" cy="3007593"/>
          </a:xfrm>
        </p:spPr>
        <p:txBody>
          <a:bodyPr tIns="0">
            <a:noAutofit/>
          </a:bodyPr>
          <a:lstStyle/>
          <a:p>
            <a:r>
              <a:rPr lang="es-ES" sz="1300" dirty="0" smtClean="0"/>
              <a:t>La solución </a:t>
            </a:r>
            <a:r>
              <a:rPr lang="es-ES" sz="1300" dirty="0"/>
              <a:t>esta organizada en diferentes proyectos: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b="1" dirty="0"/>
              <a:t>WP8App</a:t>
            </a:r>
            <a:r>
              <a:rPr lang="es-ES" sz="1300" dirty="0"/>
              <a:t>: Este proyecto es la Aplicación Windows </a:t>
            </a:r>
            <a:r>
              <a:rPr lang="es-ES" sz="1300" dirty="0" err="1"/>
              <a:t>Phone</a:t>
            </a:r>
            <a:r>
              <a:rPr lang="es-ES" sz="1300" dirty="0"/>
              <a:t> 8 en si. Implementa el patrón </a:t>
            </a:r>
            <a:r>
              <a:rPr lang="es-ES" sz="1300" b="1" dirty="0"/>
              <a:t>MVVM</a:t>
            </a:r>
            <a:r>
              <a:rPr lang="es-ES" sz="1300" dirty="0"/>
              <a:t> junto a otras técnicas y buenas prácticas </a:t>
            </a:r>
            <a:r>
              <a:rPr lang="es-ES" sz="1300" b="1" dirty="0"/>
              <a:t>(</a:t>
            </a:r>
            <a:r>
              <a:rPr lang="es-ES" sz="1300" b="1" dirty="0" err="1"/>
              <a:t>Ioc</a:t>
            </a:r>
            <a:r>
              <a:rPr lang="es-ES" sz="1300" b="1" dirty="0"/>
              <a:t>, servicios</a:t>
            </a:r>
            <a:r>
              <a:rPr lang="es-ES" sz="1300" dirty="0"/>
              <a:t>, </a:t>
            </a:r>
            <a:r>
              <a:rPr lang="es-ES" sz="1300" dirty="0" err="1"/>
              <a:t>etc</a:t>
            </a:r>
            <a:r>
              <a:rPr lang="es-ES" sz="1300" dirty="0"/>
              <a:t>) de los que hablaremos con calma más adelante.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b="1" dirty="0" err="1"/>
              <a:t>Entities</a:t>
            </a:r>
            <a:r>
              <a:rPr lang="es-ES" sz="1300" dirty="0"/>
              <a:t>: Entidades utilizadas en la Aplicación. Las entidades implementan una </a:t>
            </a:r>
            <a:r>
              <a:rPr lang="es-ES" sz="1300" dirty="0" err="1"/>
              <a:t>iterfaz</a:t>
            </a:r>
            <a:r>
              <a:rPr lang="es-ES" sz="1300" dirty="0"/>
              <a:t> </a:t>
            </a:r>
            <a:r>
              <a:rPr lang="es-ES" sz="1300" b="1" dirty="0" err="1"/>
              <a:t>BindableBase</a:t>
            </a:r>
            <a:r>
              <a:rPr lang="es-ES" sz="1300" dirty="0"/>
              <a:t> que es una implementación de la interfaz </a:t>
            </a:r>
            <a:r>
              <a:rPr lang="es-ES" sz="1300" dirty="0" err="1"/>
              <a:t>INotifyPropertyChanged</a:t>
            </a:r>
            <a:r>
              <a:rPr lang="es-ES" sz="13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b="1" dirty="0" err="1"/>
              <a:t>Repositories</a:t>
            </a:r>
            <a:r>
              <a:rPr lang="es-ES" sz="1300" dirty="0"/>
              <a:t>: En este proyecto tenemos disponibles todos repositorios de información utilizados por la Aplicación.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94945859"/>
              </p:ext>
            </p:extLst>
          </p:nvPr>
        </p:nvGraphicFramePr>
        <p:xfrm>
          <a:off x="310466" y="1131590"/>
          <a:ext cx="4143809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69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pPr lvl="1">
              <a:tabLst>
                <a:tab pos="2776538" algn="l"/>
              </a:tabLst>
            </a:pPr>
            <a:r>
              <a:rPr lang="en-US" dirty="0" smtClean="0"/>
              <a:t>A </a:t>
            </a:r>
            <a:r>
              <a:rPr lang="en-US" dirty="0" err="1" smtClean="0"/>
              <a:t>destacar</a:t>
            </a:r>
            <a:r>
              <a:rPr lang="en-US" dirty="0" smtClean="0"/>
              <a:t>:</a:t>
            </a:r>
          </a:p>
          <a:p>
            <a:pPr lvl="2"/>
            <a:r>
              <a:rPr lang="es-ES" dirty="0"/>
              <a:t>Lo primero que llama la atención a simple vista es la implementación del patrón </a:t>
            </a:r>
            <a:r>
              <a:rPr lang="es-ES" b="1" dirty="0"/>
              <a:t>MVVM</a:t>
            </a:r>
            <a:r>
              <a:rPr lang="es-ES" dirty="0"/>
              <a:t> en el proyecto. </a:t>
            </a:r>
            <a:r>
              <a:rPr lang="es-ES" dirty="0" err="1"/>
              <a:t>Model</a:t>
            </a:r>
            <a:r>
              <a:rPr lang="es-ES" dirty="0"/>
              <a:t>-View-</a:t>
            </a:r>
            <a:r>
              <a:rPr lang="es-ES" dirty="0" err="1"/>
              <a:t>ViewModel</a:t>
            </a:r>
            <a:r>
              <a:rPr lang="es-ES" dirty="0"/>
              <a:t> (MVVM) es un patrón de diseño de aplicaciones que permite </a:t>
            </a:r>
            <a:r>
              <a:rPr lang="es-ES" b="1" dirty="0"/>
              <a:t>desacoplar</a:t>
            </a:r>
            <a:r>
              <a:rPr lang="es-ES" dirty="0"/>
              <a:t> el código de interfaz de usuario del código que no sea de interfaz de usuario</a:t>
            </a:r>
            <a:r>
              <a:rPr lang="es-ES" dirty="0" smtClean="0"/>
              <a:t>.</a:t>
            </a:r>
          </a:p>
          <a:p>
            <a:pPr marL="266700" lvl="2" indent="0">
              <a:buNone/>
            </a:pPr>
            <a:r>
              <a:rPr lang="es-ES" dirty="0"/>
              <a:t>El patrón MVVM se compone de tres partes </a:t>
            </a:r>
            <a:r>
              <a:rPr lang="es-ES" dirty="0" smtClean="0"/>
              <a:t>fundamentales: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 smtClean="0"/>
              <a:t>La vista.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 smtClean="0"/>
              <a:t>El vista-modelo.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s-ES" dirty="0" smtClean="0"/>
              <a:t>El modelo.</a:t>
            </a: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El patron MVVM.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El </a:t>
            </a:r>
            <a:r>
              <a:rPr lang="en-GB" dirty="0" err="1" smtClean="0"/>
              <a:t>patrón</a:t>
            </a:r>
            <a:r>
              <a:rPr lang="en-GB" dirty="0" smtClean="0"/>
              <a:t> MVVM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2342348" y="1064419"/>
            <a:ext cx="4229100" cy="68580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GB" b="1" kern="0" dirty="0">
                <a:solidFill>
                  <a:sysClr val="window" lastClr="FFFFFF"/>
                </a:solidFill>
                <a:latin typeface="Calibri"/>
              </a:rPr>
              <a:t>View</a:t>
            </a:r>
            <a:endParaRPr lang="en-US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63867" y="2757488"/>
            <a:ext cx="3507581" cy="685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GB" b="1" kern="0" dirty="0">
                <a:solidFill>
                  <a:sysClr val="window" lastClr="FFFFFF"/>
                </a:solidFill>
                <a:latin typeface="Calibri"/>
              </a:rPr>
              <a:t>ViewModel</a:t>
            </a:r>
            <a:endParaRPr lang="en-US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4" name="Up-Down Arrow 23"/>
          <p:cNvSpPr/>
          <p:nvPr/>
        </p:nvSpPr>
        <p:spPr>
          <a:xfrm>
            <a:off x="3063866" y="1807368"/>
            <a:ext cx="171450" cy="885826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35316" y="2057400"/>
            <a:ext cx="1204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kern="0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defRPr>
            </a:lvl1pPr>
          </a:lstStyle>
          <a:p>
            <a:r>
              <a:rPr lang="en-GB" sz="1350" dirty="0"/>
              <a:t>DataBinding</a:t>
            </a:r>
            <a:endParaRPr lang="en-US" sz="1350" dirty="0"/>
          </a:p>
        </p:txBody>
      </p:sp>
      <p:sp>
        <p:nvSpPr>
          <p:cNvPr id="26" name="TextBox 25"/>
          <p:cNvSpPr txBox="1"/>
          <p:nvPr/>
        </p:nvSpPr>
        <p:spPr>
          <a:xfrm>
            <a:off x="4942673" y="2057400"/>
            <a:ext cx="1079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350" b="1" kern="0" dirty="0" err="1" smtClean="0">
                <a:solidFill>
                  <a:schemeClr val="bg1">
                    <a:lumMod val="65000"/>
                  </a:schemeClr>
                </a:solidFill>
              </a:rPr>
              <a:t>Comandos</a:t>
            </a:r>
            <a:endParaRPr lang="en-US" sz="135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4763129" y="1807368"/>
            <a:ext cx="171450" cy="885826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35717" y="2057400"/>
            <a:ext cx="963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kern="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GB" sz="1350" dirty="0" err="1" smtClean="0"/>
              <a:t>Mensajes</a:t>
            </a:r>
            <a:endParaRPr lang="en-US" sz="1350" dirty="0"/>
          </a:p>
        </p:txBody>
      </p:sp>
      <p:sp>
        <p:nvSpPr>
          <p:cNvPr id="29" name="Down Arrow 28"/>
          <p:cNvSpPr/>
          <p:nvPr/>
        </p:nvSpPr>
        <p:spPr>
          <a:xfrm flipV="1">
            <a:off x="6264266" y="1807368"/>
            <a:ext cx="171450" cy="885826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3521066" y="3600451"/>
            <a:ext cx="1800225" cy="392906"/>
          </a:xfrm>
          <a:prstGeom prst="downArrow">
            <a:avLst/>
          </a:prstGeom>
          <a:solidFill>
            <a:schemeClr val="bg1">
              <a:lumMod val="60000"/>
              <a:lumOff val="40000"/>
            </a:schemeClr>
          </a:solidFill>
          <a:ln w="25400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42348" y="4179094"/>
            <a:ext cx="4229100" cy="342900"/>
          </a:xfrm>
          <a:prstGeom prst="rect">
            <a:avLst/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GB" b="1" kern="0" dirty="0">
                <a:solidFill>
                  <a:sysClr val="window" lastClr="FFFFFF"/>
                </a:solidFill>
                <a:latin typeface="Calibri"/>
              </a:rPr>
              <a:t>Model</a:t>
            </a:r>
            <a:endParaRPr lang="en-US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2" name="Up-Down Arrow 31"/>
          <p:cNvSpPr/>
          <p:nvPr/>
        </p:nvSpPr>
        <p:spPr>
          <a:xfrm>
            <a:off x="2713823" y="1807369"/>
            <a:ext cx="171450" cy="2300288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10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 animBg="1"/>
      <p:bldP spid="28" grpId="0"/>
      <p:bldP spid="29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pPr lvl="1">
              <a:tabLst>
                <a:tab pos="2776538" algn="l"/>
              </a:tabLst>
            </a:pPr>
            <a:r>
              <a:rPr lang="es-ES" dirty="0"/>
              <a:t>Con el objetivo en mente se poder extender y reutilizar el código en la medida de lo posible, se evita añadir código específico de la plataforma en los </a:t>
            </a:r>
            <a:r>
              <a:rPr lang="es-ES" dirty="0" err="1"/>
              <a:t>viewmodels</a:t>
            </a:r>
            <a:r>
              <a:rPr lang="es-ES" dirty="0" smtClean="0"/>
              <a:t>.</a:t>
            </a:r>
          </a:p>
          <a:p>
            <a:pPr lvl="1">
              <a:tabLst>
                <a:tab pos="2776538" algn="l"/>
              </a:tabLst>
            </a:pPr>
            <a:r>
              <a:rPr lang="es-ES" dirty="0"/>
              <a:t>Las operaciones que necesitemos en nuestra aplicación que requieran acceder a las </a:t>
            </a:r>
            <a:r>
              <a:rPr lang="es-ES" dirty="0" err="1"/>
              <a:t>APIs</a:t>
            </a:r>
            <a:r>
              <a:rPr lang="es-ES" dirty="0"/>
              <a:t> de Windows </a:t>
            </a:r>
            <a:r>
              <a:rPr lang="es-ES" dirty="0" err="1"/>
              <a:t>Phone</a:t>
            </a:r>
            <a:r>
              <a:rPr lang="es-ES" dirty="0"/>
              <a:t> las implementaremos en </a:t>
            </a:r>
            <a:r>
              <a:rPr lang="es-ES" b="1" dirty="0"/>
              <a:t>servicios</a:t>
            </a:r>
            <a:r>
              <a:rPr lang="es-ES" dirty="0"/>
              <a:t>. Podemos encontrar los servicios en la carpeta </a:t>
            </a:r>
            <a:r>
              <a:rPr lang="es-ES" b="1" dirty="0" err="1"/>
              <a:t>Services</a:t>
            </a:r>
            <a:r>
              <a:rPr lang="es-ES" dirty="0"/>
              <a:t> del proyecto.</a:t>
            </a: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Los </a:t>
            </a:r>
            <a:r>
              <a:rPr lang="en-US" dirty="0" err="1" smtClean="0"/>
              <a:t>servicios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9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r>
              <a:rPr lang="es-ES" sz="1600" dirty="0"/>
              <a:t>Los </a:t>
            </a:r>
            <a:r>
              <a:rPr lang="es-ES" sz="1600" dirty="0" err="1"/>
              <a:t>viewmodels</a:t>
            </a:r>
            <a:r>
              <a:rPr lang="es-ES" sz="1600" dirty="0"/>
              <a:t> implementan los servicios gracias al uso de </a:t>
            </a:r>
            <a:r>
              <a:rPr lang="es-ES" sz="1600" b="1" dirty="0" err="1"/>
              <a:t>Ioc</a:t>
            </a:r>
            <a:r>
              <a:rPr lang="es-ES" sz="1600" dirty="0"/>
              <a:t> (</a:t>
            </a:r>
            <a:r>
              <a:rPr lang="es-ES" sz="1600" dirty="0" err="1"/>
              <a:t>Inversion</a:t>
            </a:r>
            <a:r>
              <a:rPr lang="es-ES" sz="1600" dirty="0"/>
              <a:t> of Control) por </a:t>
            </a:r>
            <a:r>
              <a:rPr lang="es-ES" sz="1600" b="1" dirty="0"/>
              <a:t>DI</a:t>
            </a:r>
            <a:r>
              <a:rPr lang="es-ES" sz="1600" dirty="0"/>
              <a:t> (</a:t>
            </a:r>
            <a:r>
              <a:rPr lang="es-ES" sz="1600" dirty="0" err="1"/>
              <a:t>Dependency</a:t>
            </a:r>
            <a:r>
              <a:rPr lang="es-ES" sz="1600" dirty="0"/>
              <a:t> </a:t>
            </a:r>
            <a:r>
              <a:rPr lang="es-ES" sz="1600" dirty="0" err="1"/>
              <a:t>Injection</a:t>
            </a:r>
            <a:r>
              <a:rPr lang="es-ES" sz="1600" dirty="0"/>
              <a:t>). Se crea un contenedor donde registramos todos los servicios que vamos a utilizar junto a los </a:t>
            </a:r>
            <a:r>
              <a:rPr lang="es-ES" sz="1600" dirty="0" err="1"/>
              <a:t>viewmodels</a:t>
            </a:r>
            <a:r>
              <a:rPr lang="es-ES" sz="1600" dirty="0"/>
              <a:t> que utilizarán las vistas y que accederán a los servicios utilizando interfaces.</a:t>
            </a:r>
          </a:p>
          <a:p>
            <a:r>
              <a:rPr lang="es-ES" sz="1600" dirty="0"/>
              <a:t>Para ello, se utiliza </a:t>
            </a:r>
            <a:r>
              <a:rPr lang="es-ES" sz="1600" dirty="0" err="1">
                <a:hlinkClick r:id="rId2"/>
              </a:rPr>
              <a:t>Unity</a:t>
            </a:r>
            <a:r>
              <a:rPr lang="es-ES" sz="1600" dirty="0">
                <a:hlinkClick r:id="rId2"/>
              </a:rPr>
              <a:t> v2.1</a:t>
            </a:r>
            <a:r>
              <a:rPr lang="es-ES" sz="1600" dirty="0"/>
              <a:t>, el contenedor </a:t>
            </a:r>
            <a:r>
              <a:rPr lang="es-ES" sz="1600" dirty="0" err="1"/>
              <a:t>IoC</a:t>
            </a:r>
            <a:r>
              <a:rPr lang="es-ES" sz="1600" dirty="0"/>
              <a:t> de </a:t>
            </a:r>
            <a:r>
              <a:rPr lang="es-ES" sz="1600" dirty="0" err="1"/>
              <a:t>Patterns</a:t>
            </a:r>
            <a:r>
              <a:rPr lang="es-ES" sz="1600" dirty="0"/>
              <a:t> &amp; </a:t>
            </a:r>
            <a:r>
              <a:rPr lang="es-ES" sz="1600" dirty="0" err="1"/>
              <a:t>Practices</a:t>
            </a:r>
            <a:r>
              <a:rPr lang="es-ES" sz="1600" dirty="0"/>
              <a:t>. Contamos con un </a:t>
            </a:r>
            <a:r>
              <a:rPr lang="es-ES" sz="1600" dirty="0" err="1"/>
              <a:t>service</a:t>
            </a:r>
            <a:r>
              <a:rPr lang="es-ES" sz="1600" dirty="0"/>
              <a:t> </a:t>
            </a:r>
            <a:r>
              <a:rPr lang="es-ES" sz="1600" dirty="0" err="1"/>
              <a:t>locator</a:t>
            </a:r>
            <a:r>
              <a:rPr lang="es-ES" sz="1600" dirty="0"/>
              <a:t> (</a:t>
            </a:r>
            <a:r>
              <a:rPr lang="es-ES" sz="1600" dirty="0" err="1"/>
              <a:t>ViewModelLocator</a:t>
            </a:r>
            <a:r>
              <a:rPr lang="es-ES" sz="1600" dirty="0"/>
              <a:t>) que utilizará el contenedor creado. Está instanciado en </a:t>
            </a:r>
            <a:r>
              <a:rPr lang="es-ES" sz="1600" dirty="0" err="1"/>
              <a:t>App.xaml</a:t>
            </a:r>
            <a:r>
              <a:rPr lang="es-ES" sz="1600" dirty="0"/>
              <a:t> y se utiliza para que cada vista pueda acceder a la instancia de su </a:t>
            </a:r>
            <a:r>
              <a:rPr lang="es-ES" sz="1600" dirty="0" err="1"/>
              <a:t>viewmodel</a:t>
            </a:r>
            <a:r>
              <a:rPr lang="es-ES" sz="1600" dirty="0"/>
              <a:t> correspondiente cada vez que lo necesite. Los </a:t>
            </a:r>
            <a:r>
              <a:rPr lang="es-ES" sz="1600" dirty="0" err="1"/>
              <a:t>viewmodels</a:t>
            </a:r>
            <a:r>
              <a:rPr lang="es-ES" sz="1600" dirty="0"/>
              <a:t> a su vez  accederán a los servicios utilizando interfaces.</a:t>
            </a:r>
          </a:p>
          <a:p>
            <a:pPr lvl="1">
              <a:tabLst>
                <a:tab pos="2776538" algn="l"/>
              </a:tabLst>
            </a:pP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Ioc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3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. </a:t>
            </a:r>
            <a:r>
              <a:rPr lang="en-US" dirty="0" err="1"/>
              <a:t>Estructura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1520" y="1779662"/>
            <a:ext cx="8595896" cy="2376264"/>
          </a:xfrm>
        </p:spPr>
        <p:txBody>
          <a:bodyPr tIns="0" numCol="2" spcCol="540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El código generado implementa el patrón MVVM y utiliza conceptos y buenas prácticas como </a:t>
            </a:r>
            <a:r>
              <a:rPr lang="es-ES" sz="1600" dirty="0" err="1"/>
              <a:t>Ioc</a:t>
            </a:r>
            <a:r>
              <a:rPr lang="es-ES" sz="1600" dirty="0"/>
              <a:t>, servicios o la abstracción de implementaciones gracias a interfaces creando un</a:t>
            </a:r>
            <a:r>
              <a:rPr lang="es-ES" sz="1600" b="1" dirty="0"/>
              <a:t> código de calidad</a:t>
            </a:r>
            <a:r>
              <a:rPr lang="es-ES" sz="1600" dirty="0"/>
              <a:t>, además </a:t>
            </a:r>
            <a:r>
              <a:rPr lang="es-ES" sz="1600" dirty="0" err="1"/>
              <a:t>facilmente</a:t>
            </a:r>
            <a:r>
              <a:rPr lang="es-ES" sz="1600" dirty="0"/>
              <a:t> extensible.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El código viene en líneas generables perfectamente preparado para implementar test con facilidad o utilizar Portable Library y migrar nuestra aplicación a otras plataformas.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Para enriquecer nuestras vistas se utilizan algunas de las herramientas más conocidas en el entorno de desarrollo Windows </a:t>
            </a:r>
            <a:r>
              <a:rPr lang="es-ES" sz="1600" dirty="0" err="1"/>
              <a:t>Phone</a:t>
            </a:r>
            <a:r>
              <a:rPr lang="es-ES" sz="1600" dirty="0"/>
              <a:t> como el </a:t>
            </a:r>
            <a:r>
              <a:rPr lang="es-ES" sz="1600" dirty="0" err="1"/>
              <a:t>Toolkit</a:t>
            </a:r>
            <a:r>
              <a:rPr lang="es-ES" sz="1600" dirty="0"/>
              <a:t> o </a:t>
            </a:r>
            <a:r>
              <a:rPr lang="es-ES" sz="1600" dirty="0" err="1"/>
              <a:t>MyToolkit</a:t>
            </a:r>
            <a:r>
              <a:rPr lang="es-ES" sz="1600" dirty="0"/>
              <a:t>. Para  facilitar la gestión de dichas librerías se incluyen paquetes </a:t>
            </a:r>
            <a:r>
              <a:rPr lang="es-ES" sz="1600" dirty="0" err="1"/>
              <a:t>NuGet</a:t>
            </a:r>
            <a:r>
              <a:rPr lang="es-ES" sz="16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  <a:tabLst>
                <a:tab pos="2776538" algn="l"/>
              </a:tabLst>
            </a:pPr>
            <a:endParaRPr lang="ru-RU" dirty="0"/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251520" y="1131590"/>
            <a:ext cx="8595896" cy="648072"/>
          </a:xfrm>
          <a:prstGeom prst="rect">
            <a:avLst/>
          </a:prstGeom>
        </p:spPr>
        <p:txBody>
          <a:bodyPr vert="horz" lIns="91440" tIns="0" rIns="91440" bIns="45720" numCol="1" spcCol="540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Conclusiones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2801226" y="479605"/>
            <a:ext cx="10535771" cy="707886"/>
          </a:xfrm>
          <a:prstGeom prst="rect">
            <a:avLst/>
          </a:prstGeom>
          <a:solidFill>
            <a:schemeClr val="accent2">
              <a:alpha val="65098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 smtClean="0">
                <a:solidFill>
                  <a:srgbClr val="FFFFFF"/>
                </a:solidFill>
                <a:latin typeface="Segoe WP Light"/>
                <a:cs typeface="Segoe WP Light"/>
              </a:rPr>
              <a:t>Extendiendo el código!</a:t>
            </a:r>
          </a:p>
        </p:txBody>
      </p:sp>
    </p:spTree>
    <p:extLst>
      <p:ext uri="{BB962C8B-B14F-4D97-AF65-F5344CB8AC3E}">
        <p14:creationId xmlns:p14="http://schemas.microsoft.com/office/powerpoint/2010/main" val="35667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Conclusiones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8" name="Diagram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359826"/>
              </p:ext>
            </p:extLst>
          </p:nvPr>
        </p:nvGraphicFramePr>
        <p:xfrm>
          <a:off x="395536" y="1347614"/>
          <a:ext cx="8280920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08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Preguntas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respuestas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1520" y="1076325"/>
            <a:ext cx="8595896" cy="631329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¿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Dudas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 Placeholder 1"/>
          <p:cNvSpPr txBox="1">
            <a:spLocks/>
          </p:cNvSpPr>
          <p:nvPr/>
        </p:nvSpPr>
        <p:spPr>
          <a:xfrm>
            <a:off x="323528" y="1563638"/>
            <a:ext cx="8446254" cy="23042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solidFill>
                  <a:schemeClr val="accent1"/>
                </a:solidFill>
                <a:latin typeface="Aller" pitchFamily="2" charset="0"/>
              </a:rPr>
              <a:t>P</a:t>
            </a:r>
            <a:r>
              <a:rPr lang="en-US" sz="8800" dirty="0" smtClean="0">
                <a:solidFill>
                  <a:schemeClr val="accent1"/>
                </a:solidFill>
                <a:latin typeface="Aller" pitchFamily="2" charset="0"/>
              </a:rPr>
              <a:t>&amp;</a:t>
            </a:r>
            <a:r>
              <a:rPr lang="en-US" sz="16600" dirty="0">
                <a:solidFill>
                  <a:schemeClr val="accent1"/>
                </a:solidFill>
                <a:latin typeface="Aller" pitchFamily="2" charset="0"/>
              </a:rPr>
              <a:t>R</a:t>
            </a:r>
            <a:endParaRPr lang="ru-RU" sz="1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6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Contacto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3563888" y="1076325"/>
            <a:ext cx="5283528" cy="2935585"/>
          </a:xfrm>
        </p:spPr>
        <p:txBody>
          <a:bodyPr tIns="0"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Web</a:t>
            </a:r>
          </a:p>
          <a:p>
            <a:pPr lvl="1"/>
            <a:r>
              <a:rPr lang="es-ES_tradnl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www.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javiersuarezruiz.wordpress.com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http://geeks.ms/blogs/jsuarez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Email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javiersuarezruiz@hotmail.com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jsuarezruiz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Marcador de posición de imagen 2" descr="Cara.png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4" b="11794"/>
          <a:stretch>
            <a:fillRect/>
          </a:stretch>
        </p:blipFill>
        <p:spPr>
          <a:xfrm>
            <a:off x="296584" y="1203598"/>
            <a:ext cx="3236066" cy="2664296"/>
          </a:xfrm>
        </p:spPr>
      </p:pic>
    </p:spTree>
    <p:extLst>
      <p:ext uri="{BB962C8B-B14F-4D97-AF65-F5344CB8AC3E}">
        <p14:creationId xmlns:p14="http://schemas.microsoft.com/office/powerpoint/2010/main" val="35309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08948" y="0"/>
            <a:ext cx="4535051" cy="5143500"/>
          </a:xfrm>
          <a:prstGeom prst="rect">
            <a:avLst/>
          </a:prstGeom>
          <a:solidFill>
            <a:srgbClr val="22B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978217" y="63328"/>
            <a:ext cx="3799072" cy="381642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Objetivos</a:t>
            </a:r>
            <a:r>
              <a:rPr lang="en-US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Aplicación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desde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Windows Phone App Studio.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Conoceremos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en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profundidad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la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nueva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herramienta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Microsoft, Windows Phone App Studio.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Analizaremos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código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fuente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generado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desde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Windows Phone App Studio.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Extenderemos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código</a:t>
            </a:r>
            <a:r>
              <a:rPr lang="en-US" sz="20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fuente</a:t>
            </a: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2000" dirty="0" smtClean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928" y="-504056"/>
            <a:ext cx="8477280" cy="5668094"/>
          </a:xfrm>
        </p:spPr>
      </p:pic>
    </p:spTree>
    <p:extLst>
      <p:ext uri="{BB962C8B-B14F-4D97-AF65-F5344CB8AC3E}">
        <p14:creationId xmlns:p14="http://schemas.microsoft.com/office/powerpoint/2010/main" val="14124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/>
          <p:cNvSpPr>
            <a:spLocks noGrp="1"/>
          </p:cNvSpPr>
          <p:nvPr>
            <p:ph type="ctrTitle"/>
          </p:nvPr>
        </p:nvSpPr>
        <p:spPr>
          <a:xfrm>
            <a:off x="433924" y="2499742"/>
            <a:ext cx="7018396" cy="2088233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Descubriendo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Windows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Phone App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Studio!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Subtitle 61"/>
          <p:cNvSpPr>
            <a:spLocks noGrp="1"/>
          </p:cNvSpPr>
          <p:nvPr>
            <p:ph type="subTitle" idx="1"/>
          </p:nvPr>
        </p:nvSpPr>
        <p:spPr>
          <a:xfrm>
            <a:off x="433924" y="1596460"/>
            <a:ext cx="4498116" cy="36004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Gracias </a:t>
            </a:r>
            <a:r>
              <a:rPr lang="en-US" dirty="0" err="1" smtClean="0">
                <a:solidFill>
                  <a:schemeClr val="tx2"/>
                </a:solidFill>
              </a:rPr>
              <a:t>por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vuestro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tiempo</a:t>
            </a:r>
            <a:r>
              <a:rPr lang="en-US" dirty="0" smtClean="0">
                <a:solidFill>
                  <a:schemeClr val="tx2"/>
                </a:solidFill>
              </a:rPr>
              <a:t>!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>
            <a:fillRect/>
          </a:stretch>
        </p:blipFill>
        <p:spPr>
          <a:xfrm>
            <a:off x="8244408" y="123478"/>
            <a:ext cx="792000" cy="792000"/>
          </a:xfrm>
        </p:spPr>
      </p:pic>
    </p:spTree>
    <p:extLst>
      <p:ext uri="{BB962C8B-B14F-4D97-AF65-F5344CB8AC3E}">
        <p14:creationId xmlns:p14="http://schemas.microsoft.com/office/powerpoint/2010/main" val="305603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3131840" y="1923678"/>
            <a:ext cx="5904656" cy="129614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¿</a:t>
            </a:r>
            <a:r>
              <a:rPr lang="en-US" sz="4000" dirty="0" err="1" smtClean="0"/>
              <a:t>Qué</a:t>
            </a:r>
            <a:r>
              <a:rPr lang="en-US" sz="4000" dirty="0" smtClean="0"/>
              <a:t> </a:t>
            </a:r>
            <a:r>
              <a:rPr lang="en-US" sz="4000" dirty="0" err="1" smtClean="0"/>
              <a:t>es</a:t>
            </a:r>
            <a:r>
              <a:rPr lang="en-US" sz="4000" dirty="0" smtClean="0"/>
              <a:t> Windows Phone App Studio?</a:t>
            </a:r>
            <a:endParaRPr lang="en-US" sz="4000" dirty="0"/>
          </a:p>
        </p:txBody>
      </p:sp>
      <p:sp>
        <p:nvSpPr>
          <p:cNvPr id="4" name="Isosceles Triangle 3">
            <a:hlinkClick r:id="rId2" action="ppaction://hlinkfile" highlightClick="1"/>
          </p:cNvPr>
          <p:cNvSpPr/>
          <p:nvPr/>
        </p:nvSpPr>
        <p:spPr bwMode="auto">
          <a:xfrm rot="5400000">
            <a:off x="701239" y="1511999"/>
            <a:ext cx="2506401" cy="21603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lIns="67227" tIns="67227" rIns="25213" bIns="25213" rtlCol="0" anchor="ctr" anchorCtr="0"/>
          <a:lstStyle/>
          <a:p>
            <a:pPr algn="ctr" defTabSz="685505"/>
            <a:r>
              <a:rPr lang="en-US" sz="8500" spc="-7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1º</a:t>
            </a:r>
            <a:endParaRPr lang="en-US" sz="8500" spc="-7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43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237709" y="2484023"/>
            <a:ext cx="1797097" cy="2472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Apps de peso </a:t>
            </a:r>
            <a:r>
              <a:rPr lang="en-US" dirty="0" err="1" smtClean="0"/>
              <a:t>llegan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30088" y="4938225"/>
            <a:ext cx="4277482" cy="113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35" dirty="0">
                <a:gradFill>
                  <a:gsLst>
                    <a:gs pos="0">
                      <a:srgbClr val="000000"/>
                    </a:gs>
                    <a:gs pos="74000">
                      <a:srgbClr val="000000"/>
                    </a:gs>
                  </a:gsLst>
                  <a:lin ang="5400000" scaled="1"/>
                </a:gradFill>
              </a:rPr>
              <a:t>Source: Windows Phone Store. Period: 10/30/12 - 1/31/13</a:t>
            </a:r>
          </a:p>
        </p:txBody>
      </p:sp>
      <p:sp useBgFill="1">
        <p:nvSpPr>
          <p:cNvPr id="3" name="Rectangle 2"/>
          <p:cNvSpPr/>
          <p:nvPr/>
        </p:nvSpPr>
        <p:spPr bwMode="auto">
          <a:xfrm>
            <a:off x="1" y="4853045"/>
            <a:ext cx="7213418" cy="29009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345" tIns="107475" rIns="134345" bIns="1074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22116" y="4876006"/>
            <a:ext cx="4359072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76" dirty="0" err="1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Fuente</a:t>
            </a:r>
            <a:r>
              <a:rPr lang="en-US" sz="1176" dirty="0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: </a:t>
            </a:r>
            <a:r>
              <a:rPr lang="en-US" sz="1176" dirty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Windows Phone Store.  </a:t>
            </a:r>
            <a:r>
              <a:rPr lang="en-US" sz="1176" dirty="0" err="1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Periodo</a:t>
            </a:r>
            <a:r>
              <a:rPr lang="en-US" sz="1176" dirty="0" smtClean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: </a:t>
            </a:r>
            <a:r>
              <a:rPr lang="en-US" sz="1176" dirty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rPr>
              <a:t>10/30/12 – 5/31/13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508028" y="519526"/>
            <a:ext cx="1051024" cy="4071377"/>
            <a:chOff x="8531211" y="1262911"/>
            <a:chExt cx="1429466" cy="5148181"/>
          </a:xfrm>
        </p:grpSpPr>
        <p:sp>
          <p:nvSpPr>
            <p:cNvPr id="50" name="Rectangle 49"/>
            <p:cNvSpPr/>
            <p:nvPr/>
          </p:nvSpPr>
          <p:spPr>
            <a:xfrm>
              <a:off x="8531211" y="2021481"/>
              <a:ext cx="1402374" cy="4389611"/>
            </a:xfrm>
            <a:prstGeom prst="rect">
              <a:avLst/>
            </a:prstGeom>
            <a:solidFill>
              <a:srgbClr val="979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119" tIns="91119" rIns="91119" bIns="91119" rtlCol="0" anchor="t" anchorCtr="0"/>
            <a:lstStyle/>
            <a:p>
              <a:pPr algn="ctr"/>
              <a:r>
                <a:rPr lang="en-US" sz="1765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160k+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669651" y="1739103"/>
              <a:ext cx="1119983" cy="200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29" dirty="0">
                  <a:gradFill>
                    <a:gsLst>
                      <a:gs pos="83000">
                        <a:srgbClr val="505151"/>
                      </a:gs>
                      <a:gs pos="100000">
                        <a:srgbClr val="505151"/>
                      </a:gs>
                    </a:gsLst>
                    <a:lin ang="5400000" scaled="1"/>
                  </a:gradFill>
                </a:rPr>
                <a:t>Apps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9013882" y="1262911"/>
              <a:ext cx="431521" cy="482919"/>
              <a:chOff x="6861453" y="618342"/>
              <a:chExt cx="366752" cy="48195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6861453" y="618342"/>
                <a:ext cx="366752" cy="481950"/>
                <a:chOff x="7191408" y="-1382918"/>
                <a:chExt cx="784525" cy="1030953"/>
              </a:xfrm>
              <a:solidFill>
                <a:srgbClr val="979796"/>
              </a:solidFill>
            </p:grpSpPr>
            <p:sp>
              <p:nvSpPr>
                <p:cNvPr id="69" name="Freeform 41"/>
                <p:cNvSpPr>
                  <a:spLocks/>
                </p:cNvSpPr>
                <p:nvPr/>
              </p:nvSpPr>
              <p:spPr bwMode="auto">
                <a:xfrm>
                  <a:off x="7345987" y="-1382918"/>
                  <a:ext cx="629946" cy="817491"/>
                </a:xfrm>
                <a:custGeom>
                  <a:avLst/>
                  <a:gdLst>
                    <a:gd name="T0" fmla="*/ 533 w 594"/>
                    <a:gd name="T1" fmla="*/ 0 h 771"/>
                    <a:gd name="T2" fmla="*/ 63 w 594"/>
                    <a:gd name="T3" fmla="*/ 0 h 771"/>
                    <a:gd name="T4" fmla="*/ 0 w 594"/>
                    <a:gd name="T5" fmla="*/ 61 h 771"/>
                    <a:gd name="T6" fmla="*/ 0 w 594"/>
                    <a:gd name="T7" fmla="*/ 554 h 771"/>
                    <a:gd name="T8" fmla="*/ 10 w 594"/>
                    <a:gd name="T9" fmla="*/ 536 h 771"/>
                    <a:gd name="T10" fmla="*/ 57 w 594"/>
                    <a:gd name="T11" fmla="*/ 445 h 771"/>
                    <a:gd name="T12" fmla="*/ 57 w 594"/>
                    <a:gd name="T13" fmla="*/ 61 h 771"/>
                    <a:gd name="T14" fmla="*/ 63 w 594"/>
                    <a:gd name="T15" fmla="*/ 56 h 771"/>
                    <a:gd name="T16" fmla="*/ 533 w 594"/>
                    <a:gd name="T17" fmla="*/ 56 h 771"/>
                    <a:gd name="T18" fmla="*/ 537 w 594"/>
                    <a:gd name="T19" fmla="*/ 61 h 771"/>
                    <a:gd name="T20" fmla="*/ 537 w 594"/>
                    <a:gd name="T21" fmla="*/ 708 h 771"/>
                    <a:gd name="T22" fmla="*/ 533 w 594"/>
                    <a:gd name="T23" fmla="*/ 714 h 771"/>
                    <a:gd name="T24" fmla="*/ 255 w 594"/>
                    <a:gd name="T25" fmla="*/ 714 h 771"/>
                    <a:gd name="T26" fmla="*/ 258 w 594"/>
                    <a:gd name="T27" fmla="*/ 771 h 771"/>
                    <a:gd name="T28" fmla="*/ 533 w 594"/>
                    <a:gd name="T29" fmla="*/ 771 h 771"/>
                    <a:gd name="T30" fmla="*/ 594 w 594"/>
                    <a:gd name="T31" fmla="*/ 708 h 771"/>
                    <a:gd name="T32" fmla="*/ 594 w 594"/>
                    <a:gd name="T33" fmla="*/ 61 h 771"/>
                    <a:gd name="T34" fmla="*/ 533 w 594"/>
                    <a:gd name="T35" fmla="*/ 0 h 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94" h="771">
                      <a:moveTo>
                        <a:pt x="533" y="0"/>
                      </a:move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28" y="0"/>
                        <a:pt x="0" y="28"/>
                        <a:pt x="0" y="61"/>
                      </a:cubicBezTo>
                      <a:cubicBezTo>
                        <a:pt x="0" y="554"/>
                        <a:pt x="0" y="554"/>
                        <a:pt x="0" y="554"/>
                      </a:cubicBezTo>
                      <a:cubicBezTo>
                        <a:pt x="10" y="536"/>
                        <a:pt x="10" y="536"/>
                        <a:pt x="10" y="536"/>
                      </a:cubicBezTo>
                      <a:cubicBezTo>
                        <a:pt x="57" y="445"/>
                        <a:pt x="57" y="445"/>
                        <a:pt x="57" y="445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57" y="58"/>
                        <a:pt x="59" y="56"/>
                        <a:pt x="63" y="56"/>
                      </a:cubicBezTo>
                      <a:cubicBezTo>
                        <a:pt x="533" y="56"/>
                        <a:pt x="533" y="56"/>
                        <a:pt x="533" y="56"/>
                      </a:cubicBezTo>
                      <a:cubicBezTo>
                        <a:pt x="535" y="56"/>
                        <a:pt x="537" y="58"/>
                        <a:pt x="537" y="61"/>
                      </a:cubicBezTo>
                      <a:cubicBezTo>
                        <a:pt x="537" y="708"/>
                        <a:pt x="537" y="708"/>
                        <a:pt x="537" y="708"/>
                      </a:cubicBezTo>
                      <a:cubicBezTo>
                        <a:pt x="537" y="712"/>
                        <a:pt x="535" y="714"/>
                        <a:pt x="533" y="714"/>
                      </a:cubicBezTo>
                      <a:cubicBezTo>
                        <a:pt x="255" y="714"/>
                        <a:pt x="255" y="714"/>
                        <a:pt x="255" y="714"/>
                      </a:cubicBezTo>
                      <a:cubicBezTo>
                        <a:pt x="266" y="734"/>
                        <a:pt x="266" y="755"/>
                        <a:pt x="258" y="771"/>
                      </a:cubicBezTo>
                      <a:cubicBezTo>
                        <a:pt x="533" y="771"/>
                        <a:pt x="533" y="771"/>
                        <a:pt x="533" y="771"/>
                      </a:cubicBezTo>
                      <a:cubicBezTo>
                        <a:pt x="568" y="771"/>
                        <a:pt x="594" y="742"/>
                        <a:pt x="594" y="708"/>
                      </a:cubicBezTo>
                      <a:cubicBezTo>
                        <a:pt x="594" y="61"/>
                        <a:pt x="594" y="61"/>
                        <a:pt x="594" y="61"/>
                      </a:cubicBezTo>
                      <a:cubicBezTo>
                        <a:pt x="594" y="28"/>
                        <a:pt x="568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200" tIns="45601" rIns="91200" bIns="4560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>
                    <a:solidFill>
                      <a:srgbClr val="979796"/>
                    </a:solidFill>
                  </a:endParaRPr>
                </a:p>
              </p:txBody>
            </p:sp>
            <p:sp>
              <p:nvSpPr>
                <p:cNvPr id="70" name="Freeform 42"/>
                <p:cNvSpPr>
                  <a:spLocks/>
                </p:cNvSpPr>
                <p:nvPr/>
              </p:nvSpPr>
              <p:spPr bwMode="auto">
                <a:xfrm>
                  <a:off x="7191408" y="-937939"/>
                  <a:ext cx="362526" cy="585974"/>
                </a:xfrm>
                <a:custGeom>
                  <a:avLst/>
                  <a:gdLst>
                    <a:gd name="T0" fmla="*/ 306 w 342"/>
                    <a:gd name="T1" fmla="*/ 296 h 553"/>
                    <a:gd name="T2" fmla="*/ 196 w 342"/>
                    <a:gd name="T3" fmla="*/ 225 h 553"/>
                    <a:gd name="T4" fmla="*/ 277 w 342"/>
                    <a:gd name="T5" fmla="*/ 56 h 553"/>
                    <a:gd name="T6" fmla="*/ 263 w 342"/>
                    <a:gd name="T7" fmla="*/ 10 h 553"/>
                    <a:gd name="T8" fmla="*/ 223 w 342"/>
                    <a:gd name="T9" fmla="*/ 29 h 553"/>
                    <a:gd name="T10" fmla="*/ 102 w 342"/>
                    <a:gd name="T11" fmla="*/ 261 h 553"/>
                    <a:gd name="T12" fmla="*/ 85 w 342"/>
                    <a:gd name="T13" fmla="*/ 186 h 553"/>
                    <a:gd name="T14" fmla="*/ 20 w 342"/>
                    <a:gd name="T15" fmla="*/ 135 h 553"/>
                    <a:gd name="T16" fmla="*/ 20 w 342"/>
                    <a:gd name="T17" fmla="*/ 196 h 553"/>
                    <a:gd name="T18" fmla="*/ 50 w 342"/>
                    <a:gd name="T19" fmla="*/ 434 h 553"/>
                    <a:gd name="T20" fmla="*/ 56 w 342"/>
                    <a:gd name="T21" fmla="*/ 471 h 553"/>
                    <a:gd name="T22" fmla="*/ 64 w 342"/>
                    <a:gd name="T23" fmla="*/ 488 h 553"/>
                    <a:gd name="T24" fmla="*/ 106 w 342"/>
                    <a:gd name="T25" fmla="*/ 528 h 553"/>
                    <a:gd name="T26" fmla="*/ 244 w 342"/>
                    <a:gd name="T27" fmla="*/ 490 h 553"/>
                    <a:gd name="T28" fmla="*/ 246 w 342"/>
                    <a:gd name="T29" fmla="*/ 486 h 553"/>
                    <a:gd name="T30" fmla="*/ 335 w 342"/>
                    <a:gd name="T31" fmla="*/ 357 h 553"/>
                    <a:gd name="T32" fmla="*/ 306 w 342"/>
                    <a:gd name="T33" fmla="*/ 296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2" h="553">
                      <a:moveTo>
                        <a:pt x="306" y="296"/>
                      </a:moveTo>
                      <a:cubicBezTo>
                        <a:pt x="196" y="225"/>
                        <a:pt x="196" y="225"/>
                        <a:pt x="196" y="225"/>
                      </a:cubicBezTo>
                      <a:cubicBezTo>
                        <a:pt x="225" y="169"/>
                        <a:pt x="248" y="111"/>
                        <a:pt x="277" y="56"/>
                      </a:cubicBezTo>
                      <a:cubicBezTo>
                        <a:pt x="287" y="40"/>
                        <a:pt x="279" y="17"/>
                        <a:pt x="263" y="10"/>
                      </a:cubicBezTo>
                      <a:cubicBezTo>
                        <a:pt x="246" y="0"/>
                        <a:pt x="233" y="12"/>
                        <a:pt x="223" y="29"/>
                      </a:cubicBezTo>
                      <a:cubicBezTo>
                        <a:pt x="187" y="102"/>
                        <a:pt x="141" y="188"/>
                        <a:pt x="102" y="261"/>
                      </a:cubicBezTo>
                      <a:cubicBezTo>
                        <a:pt x="100" y="244"/>
                        <a:pt x="85" y="186"/>
                        <a:pt x="85" y="186"/>
                      </a:cubicBezTo>
                      <a:cubicBezTo>
                        <a:pt x="81" y="165"/>
                        <a:pt x="45" y="133"/>
                        <a:pt x="20" y="135"/>
                      </a:cubicBezTo>
                      <a:cubicBezTo>
                        <a:pt x="0" y="135"/>
                        <a:pt x="16" y="173"/>
                        <a:pt x="20" y="196"/>
                      </a:cubicBezTo>
                      <a:cubicBezTo>
                        <a:pt x="33" y="277"/>
                        <a:pt x="37" y="354"/>
                        <a:pt x="50" y="434"/>
                      </a:cubicBezTo>
                      <a:cubicBezTo>
                        <a:pt x="50" y="448"/>
                        <a:pt x="52" y="459"/>
                        <a:pt x="56" y="471"/>
                      </a:cubicBezTo>
                      <a:cubicBezTo>
                        <a:pt x="58" y="477"/>
                        <a:pt x="62" y="484"/>
                        <a:pt x="64" y="488"/>
                      </a:cubicBezTo>
                      <a:cubicBezTo>
                        <a:pt x="75" y="503"/>
                        <a:pt x="89" y="519"/>
                        <a:pt x="106" y="528"/>
                      </a:cubicBezTo>
                      <a:cubicBezTo>
                        <a:pt x="156" y="553"/>
                        <a:pt x="216" y="536"/>
                        <a:pt x="244" y="490"/>
                      </a:cubicBezTo>
                      <a:cubicBezTo>
                        <a:pt x="244" y="490"/>
                        <a:pt x="246" y="488"/>
                        <a:pt x="246" y="486"/>
                      </a:cubicBezTo>
                      <a:cubicBezTo>
                        <a:pt x="335" y="357"/>
                        <a:pt x="335" y="357"/>
                        <a:pt x="335" y="357"/>
                      </a:cubicBezTo>
                      <a:cubicBezTo>
                        <a:pt x="342" y="340"/>
                        <a:pt x="323" y="306"/>
                        <a:pt x="306" y="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200" tIns="45601" rIns="91200" bIns="4560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 dirty="0">
                    <a:solidFill>
                      <a:srgbClr val="979796"/>
                    </a:solidFill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7012142" y="675196"/>
                <a:ext cx="151291" cy="148880"/>
                <a:chOff x="4712710" y="2662492"/>
                <a:chExt cx="151291" cy="14888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4712710" y="2662492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4794863" y="2662492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4712710" y="2742234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4794859" y="2742233"/>
                  <a:ext cx="69138" cy="69138"/>
                </a:xfrm>
                <a:prstGeom prst="rect">
                  <a:avLst/>
                </a:prstGeom>
                <a:solidFill>
                  <a:srgbClr val="9797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6802" tIns="91200" rIns="136802" bIns="91200" rtlCol="0" anchor="t" anchorCtr="0"/>
                <a:lstStyle/>
                <a:p>
                  <a:pPr algn="ctr"/>
                  <a:endParaRPr lang="en-US" sz="1765" dirty="0">
                    <a:solidFill>
                      <a:srgbClr val="505151"/>
                    </a:solidFill>
                  </a:endParaRPr>
                </a:p>
              </p:txBody>
            </p:sp>
          </p:grpSp>
        </p:grpSp>
        <p:sp>
          <p:nvSpPr>
            <p:cNvPr id="73" name="TextBox 72"/>
            <p:cNvSpPr txBox="1"/>
            <p:nvPr/>
          </p:nvSpPr>
          <p:spPr>
            <a:xfrm>
              <a:off x="8558304" y="2728430"/>
              <a:ext cx="1402373" cy="1201586"/>
            </a:xfrm>
            <a:prstGeom prst="rect">
              <a:avLst/>
            </a:prstGeom>
            <a:noFill/>
          </p:spPr>
          <p:txBody>
            <a:bodyPr wrap="square" lIns="68508" tIns="0" rIns="68508" bIns="0" rtlCol="0">
              <a:spAutoFit/>
            </a:bodyPr>
            <a:lstStyle/>
            <a:p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La Store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está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disponible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en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más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de 50 </a:t>
              </a:r>
              <a:r>
                <a:rPr lang="en-US" sz="1029" b="1" spc="-5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idiomas</a:t>
              </a:r>
              <a:r>
                <a:rPr lang="en-US" sz="1029" b="1" spc="-5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y 191 </a:t>
              </a:r>
              <a:r>
                <a:rPr lang="en-US" sz="1029" b="1" spc="-51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markets</a:t>
              </a:r>
            </a:p>
            <a:p>
              <a:endParaRPr lang="en-US" sz="1029" spc="-51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29191" y="2415823"/>
            <a:ext cx="1114464" cy="2175081"/>
            <a:chOff x="2217397" y="3880034"/>
            <a:chExt cx="1515749" cy="2719938"/>
          </a:xfrm>
        </p:grpSpPr>
        <p:sp>
          <p:nvSpPr>
            <p:cNvPr id="24" name="Rectangle 23"/>
            <p:cNvSpPr/>
            <p:nvPr/>
          </p:nvSpPr>
          <p:spPr>
            <a:xfrm>
              <a:off x="2265659" y="4502866"/>
              <a:ext cx="1402374" cy="209710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6681" tIns="91119" rIns="136681" bIns="91119" rtlCol="0" anchor="t" anchorCtr="0"/>
            <a:lstStyle/>
            <a:p>
              <a:pPr algn="ctr"/>
              <a:r>
                <a:rPr lang="en-US" sz="1765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102k+</a:t>
              </a:r>
            </a:p>
          </p:txBody>
        </p:sp>
        <p:grpSp>
          <p:nvGrpSpPr>
            <p:cNvPr id="33" name="Group 740"/>
            <p:cNvGrpSpPr>
              <a:grpSpLocks noChangeAspect="1"/>
            </p:cNvGrpSpPr>
            <p:nvPr/>
          </p:nvGrpSpPr>
          <p:grpSpPr bwMode="auto">
            <a:xfrm>
              <a:off x="2721719" y="3880034"/>
              <a:ext cx="497074" cy="363112"/>
              <a:chOff x="7265" y="-2816"/>
              <a:chExt cx="661" cy="567"/>
            </a:xfrm>
            <a:solidFill>
              <a:srgbClr val="0070C0"/>
            </a:solidFill>
          </p:grpSpPr>
          <p:sp>
            <p:nvSpPr>
              <p:cNvPr id="34" name="Freeform 741"/>
              <p:cNvSpPr>
                <a:spLocks/>
              </p:cNvSpPr>
              <p:nvPr/>
            </p:nvSpPr>
            <p:spPr bwMode="auto">
              <a:xfrm>
                <a:off x="7489" y="-2676"/>
                <a:ext cx="213" cy="427"/>
              </a:xfrm>
              <a:custGeom>
                <a:avLst/>
                <a:gdLst>
                  <a:gd name="T0" fmla="*/ 73 w 90"/>
                  <a:gd name="T1" fmla="*/ 0 h 181"/>
                  <a:gd name="T2" fmla="*/ 17 w 90"/>
                  <a:gd name="T3" fmla="*/ 0 h 181"/>
                  <a:gd name="T4" fmla="*/ 0 w 90"/>
                  <a:gd name="T5" fmla="*/ 17 h 181"/>
                  <a:gd name="T6" fmla="*/ 0 w 90"/>
                  <a:gd name="T7" fmla="*/ 93 h 181"/>
                  <a:gd name="T8" fmla="*/ 17 w 90"/>
                  <a:gd name="T9" fmla="*/ 110 h 181"/>
                  <a:gd name="T10" fmla="*/ 17 w 90"/>
                  <a:gd name="T11" fmla="*/ 110 h 181"/>
                  <a:gd name="T12" fmla="*/ 17 w 90"/>
                  <a:gd name="T13" fmla="*/ 164 h 181"/>
                  <a:gd name="T14" fmla="*/ 33 w 90"/>
                  <a:gd name="T15" fmla="*/ 181 h 181"/>
                  <a:gd name="T16" fmla="*/ 57 w 90"/>
                  <a:gd name="T17" fmla="*/ 181 h 181"/>
                  <a:gd name="T18" fmla="*/ 73 w 90"/>
                  <a:gd name="T19" fmla="*/ 164 h 181"/>
                  <a:gd name="T20" fmla="*/ 73 w 90"/>
                  <a:gd name="T21" fmla="*/ 110 h 181"/>
                  <a:gd name="T22" fmla="*/ 73 w 90"/>
                  <a:gd name="T23" fmla="*/ 110 h 181"/>
                  <a:gd name="T24" fmla="*/ 90 w 90"/>
                  <a:gd name="T25" fmla="*/ 93 h 181"/>
                  <a:gd name="T26" fmla="*/ 90 w 90"/>
                  <a:gd name="T27" fmla="*/ 17 h 181"/>
                  <a:gd name="T28" fmla="*/ 73 w 90"/>
                  <a:gd name="T2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181">
                    <a:moveTo>
                      <a:pt x="7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102"/>
                      <a:pt x="8" y="110"/>
                      <a:pt x="17" y="110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7" y="164"/>
                      <a:pt x="17" y="164"/>
                      <a:pt x="17" y="164"/>
                    </a:cubicBezTo>
                    <a:cubicBezTo>
                      <a:pt x="17" y="173"/>
                      <a:pt x="24" y="181"/>
                      <a:pt x="33" y="181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66" y="181"/>
                      <a:pt x="73" y="173"/>
                      <a:pt x="73" y="164"/>
                    </a:cubicBezTo>
                    <a:cubicBezTo>
                      <a:pt x="73" y="110"/>
                      <a:pt x="73" y="110"/>
                      <a:pt x="73" y="110"/>
                    </a:cubicBezTo>
                    <a:cubicBezTo>
                      <a:pt x="73" y="110"/>
                      <a:pt x="73" y="110"/>
                      <a:pt x="73" y="110"/>
                    </a:cubicBezTo>
                    <a:cubicBezTo>
                      <a:pt x="82" y="110"/>
                      <a:pt x="90" y="102"/>
                      <a:pt x="90" y="93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90" y="8"/>
                      <a:pt x="82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742"/>
              <p:cNvSpPr>
                <a:spLocks noChangeArrowheads="1"/>
              </p:cNvSpPr>
              <p:nvPr/>
            </p:nvSpPr>
            <p:spPr bwMode="auto">
              <a:xfrm>
                <a:off x="7544" y="-2816"/>
                <a:ext cx="127" cy="1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743"/>
              <p:cNvSpPr>
                <a:spLocks/>
              </p:cNvSpPr>
              <p:nvPr/>
            </p:nvSpPr>
            <p:spPr bwMode="auto">
              <a:xfrm>
                <a:off x="7747" y="-2660"/>
                <a:ext cx="179" cy="364"/>
              </a:xfrm>
              <a:custGeom>
                <a:avLst/>
                <a:gdLst>
                  <a:gd name="T0" fmla="*/ 62 w 76"/>
                  <a:gd name="T1" fmla="*/ 0 h 154"/>
                  <a:gd name="T2" fmla="*/ 14 w 76"/>
                  <a:gd name="T3" fmla="*/ 0 h 154"/>
                  <a:gd name="T4" fmla="*/ 0 w 76"/>
                  <a:gd name="T5" fmla="*/ 14 h 154"/>
                  <a:gd name="T6" fmla="*/ 0 w 76"/>
                  <a:gd name="T7" fmla="*/ 79 h 154"/>
                  <a:gd name="T8" fmla="*/ 14 w 76"/>
                  <a:gd name="T9" fmla="*/ 93 h 154"/>
                  <a:gd name="T10" fmla="*/ 14 w 76"/>
                  <a:gd name="T11" fmla="*/ 93 h 154"/>
                  <a:gd name="T12" fmla="*/ 14 w 76"/>
                  <a:gd name="T13" fmla="*/ 140 h 154"/>
                  <a:gd name="T14" fmla="*/ 27 w 76"/>
                  <a:gd name="T15" fmla="*/ 154 h 154"/>
                  <a:gd name="T16" fmla="*/ 48 w 76"/>
                  <a:gd name="T17" fmla="*/ 154 h 154"/>
                  <a:gd name="T18" fmla="*/ 62 w 76"/>
                  <a:gd name="T19" fmla="*/ 140 h 154"/>
                  <a:gd name="T20" fmla="*/ 62 w 76"/>
                  <a:gd name="T21" fmla="*/ 93 h 154"/>
                  <a:gd name="T22" fmla="*/ 62 w 76"/>
                  <a:gd name="T23" fmla="*/ 93 h 154"/>
                  <a:gd name="T24" fmla="*/ 76 w 76"/>
                  <a:gd name="T25" fmla="*/ 79 h 154"/>
                  <a:gd name="T26" fmla="*/ 76 w 76"/>
                  <a:gd name="T27" fmla="*/ 14 h 154"/>
                  <a:gd name="T28" fmla="*/ 62 w 76"/>
                  <a:gd name="T2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4">
                    <a:moveTo>
                      <a:pt x="6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7"/>
                      <a:pt x="6" y="93"/>
                      <a:pt x="14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8"/>
                      <a:pt x="20" y="154"/>
                      <a:pt x="27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56" y="154"/>
                      <a:pt x="62" y="148"/>
                      <a:pt x="62" y="140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70" y="93"/>
                      <a:pt x="76" y="87"/>
                      <a:pt x="76" y="79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6"/>
                      <a:pt x="70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Oval 744"/>
              <p:cNvSpPr>
                <a:spLocks noChangeArrowheads="1"/>
              </p:cNvSpPr>
              <p:nvPr/>
            </p:nvSpPr>
            <p:spPr bwMode="auto">
              <a:xfrm>
                <a:off x="7794" y="-2780"/>
                <a:ext cx="109" cy="10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Freeform 745"/>
              <p:cNvSpPr>
                <a:spLocks/>
              </p:cNvSpPr>
              <p:nvPr/>
            </p:nvSpPr>
            <p:spPr bwMode="auto">
              <a:xfrm>
                <a:off x="7265" y="-2660"/>
                <a:ext cx="179" cy="364"/>
              </a:xfrm>
              <a:custGeom>
                <a:avLst/>
                <a:gdLst>
                  <a:gd name="T0" fmla="*/ 62 w 76"/>
                  <a:gd name="T1" fmla="*/ 0 h 154"/>
                  <a:gd name="T2" fmla="*/ 14 w 76"/>
                  <a:gd name="T3" fmla="*/ 0 h 154"/>
                  <a:gd name="T4" fmla="*/ 0 w 76"/>
                  <a:gd name="T5" fmla="*/ 14 h 154"/>
                  <a:gd name="T6" fmla="*/ 0 w 76"/>
                  <a:gd name="T7" fmla="*/ 79 h 154"/>
                  <a:gd name="T8" fmla="*/ 14 w 76"/>
                  <a:gd name="T9" fmla="*/ 93 h 154"/>
                  <a:gd name="T10" fmla="*/ 14 w 76"/>
                  <a:gd name="T11" fmla="*/ 93 h 154"/>
                  <a:gd name="T12" fmla="*/ 14 w 76"/>
                  <a:gd name="T13" fmla="*/ 140 h 154"/>
                  <a:gd name="T14" fmla="*/ 28 w 76"/>
                  <a:gd name="T15" fmla="*/ 154 h 154"/>
                  <a:gd name="T16" fmla="*/ 49 w 76"/>
                  <a:gd name="T17" fmla="*/ 154 h 154"/>
                  <a:gd name="T18" fmla="*/ 62 w 76"/>
                  <a:gd name="T19" fmla="*/ 140 h 154"/>
                  <a:gd name="T20" fmla="*/ 62 w 76"/>
                  <a:gd name="T21" fmla="*/ 93 h 154"/>
                  <a:gd name="T22" fmla="*/ 62 w 76"/>
                  <a:gd name="T23" fmla="*/ 93 h 154"/>
                  <a:gd name="T24" fmla="*/ 76 w 76"/>
                  <a:gd name="T25" fmla="*/ 79 h 154"/>
                  <a:gd name="T26" fmla="*/ 76 w 76"/>
                  <a:gd name="T27" fmla="*/ 14 h 154"/>
                  <a:gd name="T28" fmla="*/ 62 w 76"/>
                  <a:gd name="T2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154">
                    <a:moveTo>
                      <a:pt x="6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7"/>
                      <a:pt x="6" y="93"/>
                      <a:pt x="14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8"/>
                      <a:pt x="20" y="154"/>
                      <a:pt x="28" y="154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56" y="154"/>
                      <a:pt x="62" y="148"/>
                      <a:pt x="62" y="140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70" y="93"/>
                      <a:pt x="76" y="87"/>
                      <a:pt x="76" y="79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6"/>
                      <a:pt x="70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746"/>
              <p:cNvSpPr>
                <a:spLocks noChangeArrowheads="1"/>
              </p:cNvSpPr>
              <p:nvPr/>
            </p:nvSpPr>
            <p:spPr bwMode="auto">
              <a:xfrm>
                <a:off x="7312" y="-2780"/>
                <a:ext cx="109" cy="10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00" tIns="45601" rIns="91200" bIns="45601" numCol="1" anchor="t" anchorCtr="0" compatLnSpc="1">
                <a:prstTxWarp prst="textNoShape">
                  <a:avLst/>
                </a:prstTxWarp>
              </a:bodyPr>
              <a:lstStyle/>
              <a:p>
                <a:pPr defTabSz="911162"/>
                <a:endParaRPr lang="en-US" sz="1765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217397" y="4274514"/>
              <a:ext cx="1505718" cy="1731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 err="1" smtClean="0">
                  <a:solidFill>
                    <a:srgbClr val="0070C0"/>
                  </a:solidFill>
                </a:rPr>
                <a:t>Más</a:t>
              </a:r>
              <a:r>
                <a:rPr lang="en-US" sz="900" dirty="0" smtClean="0">
                  <a:solidFill>
                    <a:srgbClr val="0070C0"/>
                  </a:solidFill>
                </a:rPr>
                <a:t> </a:t>
              </a:r>
              <a:r>
                <a:rPr lang="en-US" sz="900" dirty="0" err="1" smtClean="0">
                  <a:solidFill>
                    <a:srgbClr val="0070C0"/>
                  </a:solidFill>
                </a:rPr>
                <a:t>Desarrolladores</a:t>
              </a:r>
              <a:endParaRPr 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30772" y="5072983"/>
              <a:ext cx="1402374" cy="594150"/>
            </a:xfrm>
            <a:prstGeom prst="rect">
              <a:avLst/>
            </a:prstGeom>
            <a:noFill/>
          </p:spPr>
          <p:txBody>
            <a:bodyPr wrap="square" lIns="68508" tIns="0" rIns="68508" bIns="0" rtlCol="0">
              <a:spAutoFit/>
            </a:bodyPr>
            <a:lstStyle/>
            <a:p>
              <a:r>
                <a:rPr lang="en-US" sz="1029" b="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Nuevos</a:t>
              </a:r>
              <a:r>
                <a:rPr lang="en-US" sz="1029" b="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sz="1029" b="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desarrolladores</a:t>
              </a:r>
              <a:r>
                <a:rPr lang="en-US" sz="1029" b="1" dirty="0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sz="1029" b="1" dirty="0" err="1" smtClean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registrados</a:t>
              </a:r>
              <a:endParaRPr lang="en-US" sz="1029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4379501" y="2228677"/>
            <a:ext cx="1088628" cy="23622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681" tIns="91119" rIns="136681" bIns="91119" rtlCol="0" anchor="t" anchorCtr="0"/>
          <a:lstStyle/>
          <a:p>
            <a:pPr algn="ctr"/>
            <a:r>
              <a:rPr lang="en-US" sz="1765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2.5x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407058" y="1693585"/>
            <a:ext cx="1017395" cy="493238"/>
            <a:chOff x="5601836" y="2559237"/>
            <a:chExt cx="1383728" cy="670839"/>
          </a:xfrm>
        </p:grpSpPr>
        <p:grpSp>
          <p:nvGrpSpPr>
            <p:cNvPr id="15" name="Group 14"/>
            <p:cNvGrpSpPr/>
            <p:nvPr/>
          </p:nvGrpSpPr>
          <p:grpSpPr>
            <a:xfrm>
              <a:off x="6057646" y="2559237"/>
              <a:ext cx="472107" cy="426971"/>
              <a:chOff x="6057646" y="2559237"/>
              <a:chExt cx="472107" cy="426971"/>
            </a:xfrm>
          </p:grpSpPr>
          <p:sp>
            <p:nvSpPr>
              <p:cNvPr id="43" name="Right Arrow 42"/>
              <p:cNvSpPr/>
              <p:nvPr/>
            </p:nvSpPr>
            <p:spPr>
              <a:xfrm rot="16200000">
                <a:off x="6080214" y="2536669"/>
                <a:ext cx="426971" cy="472107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6802" tIns="91200" rIns="136802" bIns="91200" rtlCol="0" anchor="t" anchorCtr="0"/>
              <a:lstStyle/>
              <a:p>
                <a:pPr algn="ctr"/>
                <a:endParaRPr lang="en-US" sz="1765" dirty="0">
                  <a:solidFill>
                    <a:srgbClr val="505151"/>
                  </a:solidFill>
                </a:endParaRPr>
              </a:p>
            </p:txBody>
          </p:sp>
          <p:sp>
            <p:nvSpPr>
              <p:cNvPr id="108" name="Freeform 10"/>
              <p:cNvSpPr>
                <a:spLocks noEditPoints="1"/>
              </p:cNvSpPr>
              <p:nvPr/>
            </p:nvSpPr>
            <p:spPr bwMode="auto">
              <a:xfrm>
                <a:off x="6230163" y="2712025"/>
                <a:ext cx="150052" cy="198178"/>
              </a:xfrm>
              <a:custGeom>
                <a:avLst/>
                <a:gdLst>
                  <a:gd name="T0" fmla="*/ 141 w 146"/>
                  <a:gd name="T1" fmla="*/ 128 h 226"/>
                  <a:gd name="T2" fmla="*/ 129 w 146"/>
                  <a:gd name="T3" fmla="*/ 112 h 226"/>
                  <a:gd name="T4" fmla="*/ 109 w 146"/>
                  <a:gd name="T5" fmla="*/ 101 h 226"/>
                  <a:gd name="T6" fmla="*/ 82 w 146"/>
                  <a:gd name="T7" fmla="*/ 94 h 226"/>
                  <a:gd name="T8" fmla="*/ 82 w 146"/>
                  <a:gd name="T9" fmla="*/ 29 h 226"/>
                  <a:gd name="T10" fmla="*/ 103 w 146"/>
                  <a:gd name="T11" fmla="*/ 39 h 226"/>
                  <a:gd name="T12" fmla="*/ 112 w 146"/>
                  <a:gd name="T13" fmla="*/ 59 h 226"/>
                  <a:gd name="T14" fmla="*/ 140 w 146"/>
                  <a:gd name="T15" fmla="*/ 55 h 226"/>
                  <a:gd name="T16" fmla="*/ 119 w 146"/>
                  <a:gd name="T17" fmla="*/ 22 h 226"/>
                  <a:gd name="T18" fmla="*/ 82 w 146"/>
                  <a:gd name="T19" fmla="*/ 10 h 226"/>
                  <a:gd name="T20" fmla="*/ 82 w 146"/>
                  <a:gd name="T21" fmla="*/ 0 h 226"/>
                  <a:gd name="T22" fmla="*/ 66 w 146"/>
                  <a:gd name="T23" fmla="*/ 0 h 226"/>
                  <a:gd name="T24" fmla="*/ 66 w 146"/>
                  <a:gd name="T25" fmla="*/ 10 h 226"/>
                  <a:gd name="T26" fmla="*/ 25 w 146"/>
                  <a:gd name="T27" fmla="*/ 23 h 226"/>
                  <a:gd name="T28" fmla="*/ 5 w 146"/>
                  <a:gd name="T29" fmla="*/ 61 h 226"/>
                  <a:gd name="T30" fmla="*/ 12 w 146"/>
                  <a:gd name="T31" fmla="*/ 86 h 226"/>
                  <a:gd name="T32" fmla="*/ 32 w 146"/>
                  <a:gd name="T33" fmla="*/ 102 h 226"/>
                  <a:gd name="T34" fmla="*/ 66 w 146"/>
                  <a:gd name="T35" fmla="*/ 113 h 226"/>
                  <a:gd name="T36" fmla="*/ 66 w 146"/>
                  <a:gd name="T37" fmla="*/ 185 h 226"/>
                  <a:gd name="T38" fmla="*/ 39 w 146"/>
                  <a:gd name="T39" fmla="*/ 171 h 226"/>
                  <a:gd name="T40" fmla="*/ 28 w 146"/>
                  <a:gd name="T41" fmla="*/ 145 h 226"/>
                  <a:gd name="T42" fmla="*/ 0 w 146"/>
                  <a:gd name="T43" fmla="*/ 149 h 226"/>
                  <a:gd name="T44" fmla="*/ 11 w 146"/>
                  <a:gd name="T45" fmla="*/ 178 h 226"/>
                  <a:gd name="T46" fmla="*/ 33 w 146"/>
                  <a:gd name="T47" fmla="*/ 196 h 226"/>
                  <a:gd name="T48" fmla="*/ 66 w 146"/>
                  <a:gd name="T49" fmla="*/ 204 h 226"/>
                  <a:gd name="T50" fmla="*/ 66 w 146"/>
                  <a:gd name="T51" fmla="*/ 226 h 226"/>
                  <a:gd name="T52" fmla="*/ 82 w 146"/>
                  <a:gd name="T53" fmla="*/ 226 h 226"/>
                  <a:gd name="T54" fmla="*/ 82 w 146"/>
                  <a:gd name="T55" fmla="*/ 203 h 226"/>
                  <a:gd name="T56" fmla="*/ 128 w 146"/>
                  <a:gd name="T57" fmla="*/ 187 h 226"/>
                  <a:gd name="T58" fmla="*/ 146 w 146"/>
                  <a:gd name="T59" fmla="*/ 148 h 226"/>
                  <a:gd name="T60" fmla="*/ 141 w 146"/>
                  <a:gd name="T61" fmla="*/ 128 h 226"/>
                  <a:gd name="T62" fmla="*/ 66 w 146"/>
                  <a:gd name="T63" fmla="*/ 91 h 226"/>
                  <a:gd name="T64" fmla="*/ 40 w 146"/>
                  <a:gd name="T65" fmla="*/ 79 h 226"/>
                  <a:gd name="T66" fmla="*/ 32 w 146"/>
                  <a:gd name="T67" fmla="*/ 60 h 226"/>
                  <a:gd name="T68" fmla="*/ 41 w 146"/>
                  <a:gd name="T69" fmla="*/ 40 h 226"/>
                  <a:gd name="T70" fmla="*/ 66 w 146"/>
                  <a:gd name="T71" fmla="*/ 29 h 226"/>
                  <a:gd name="T72" fmla="*/ 66 w 146"/>
                  <a:gd name="T73" fmla="*/ 91 h 226"/>
                  <a:gd name="T74" fmla="*/ 108 w 146"/>
                  <a:gd name="T75" fmla="*/ 173 h 226"/>
                  <a:gd name="T76" fmla="*/ 82 w 146"/>
                  <a:gd name="T77" fmla="*/ 185 h 226"/>
                  <a:gd name="T78" fmla="*/ 82 w 146"/>
                  <a:gd name="T79" fmla="*/ 116 h 226"/>
                  <a:gd name="T80" fmla="*/ 111 w 146"/>
                  <a:gd name="T81" fmla="*/ 129 h 226"/>
                  <a:gd name="T82" fmla="*/ 118 w 146"/>
                  <a:gd name="T83" fmla="*/ 149 h 226"/>
                  <a:gd name="T84" fmla="*/ 108 w 146"/>
                  <a:gd name="T85" fmla="*/ 17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6" h="226">
                    <a:moveTo>
                      <a:pt x="141" y="128"/>
                    </a:moveTo>
                    <a:cubicBezTo>
                      <a:pt x="139" y="122"/>
                      <a:pt x="135" y="116"/>
                      <a:pt x="129" y="112"/>
                    </a:cubicBezTo>
                    <a:cubicBezTo>
                      <a:pt x="124" y="108"/>
                      <a:pt x="117" y="104"/>
                      <a:pt x="109" y="101"/>
                    </a:cubicBezTo>
                    <a:cubicBezTo>
                      <a:pt x="104" y="99"/>
                      <a:pt x="95" y="97"/>
                      <a:pt x="82" y="94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91" y="31"/>
                      <a:pt x="97" y="34"/>
                      <a:pt x="103" y="39"/>
                    </a:cubicBezTo>
                    <a:cubicBezTo>
                      <a:pt x="108" y="43"/>
                      <a:pt x="111" y="50"/>
                      <a:pt x="112" y="59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38" y="41"/>
                      <a:pt x="131" y="30"/>
                      <a:pt x="119" y="22"/>
                    </a:cubicBezTo>
                    <a:cubicBezTo>
                      <a:pt x="110" y="15"/>
                      <a:pt x="97" y="12"/>
                      <a:pt x="82" y="1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48" y="12"/>
                      <a:pt x="35" y="16"/>
                      <a:pt x="25" y="23"/>
                    </a:cubicBezTo>
                    <a:cubicBezTo>
                      <a:pt x="12" y="32"/>
                      <a:pt x="5" y="45"/>
                      <a:pt x="5" y="61"/>
                    </a:cubicBezTo>
                    <a:cubicBezTo>
                      <a:pt x="5" y="70"/>
                      <a:pt x="7" y="78"/>
                      <a:pt x="12" y="86"/>
                    </a:cubicBezTo>
                    <a:cubicBezTo>
                      <a:pt x="17" y="93"/>
                      <a:pt x="23" y="98"/>
                      <a:pt x="32" y="102"/>
                    </a:cubicBezTo>
                    <a:cubicBezTo>
                      <a:pt x="43" y="108"/>
                      <a:pt x="55" y="111"/>
                      <a:pt x="66" y="113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55" y="184"/>
                      <a:pt x="46" y="179"/>
                      <a:pt x="39" y="171"/>
                    </a:cubicBezTo>
                    <a:cubicBezTo>
                      <a:pt x="33" y="165"/>
                      <a:pt x="30" y="157"/>
                      <a:pt x="28" y="145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1" y="160"/>
                      <a:pt x="5" y="170"/>
                      <a:pt x="11" y="178"/>
                    </a:cubicBezTo>
                    <a:cubicBezTo>
                      <a:pt x="17" y="186"/>
                      <a:pt x="25" y="192"/>
                      <a:pt x="33" y="196"/>
                    </a:cubicBezTo>
                    <a:cubicBezTo>
                      <a:pt x="41" y="200"/>
                      <a:pt x="52" y="202"/>
                      <a:pt x="66" y="204"/>
                    </a:cubicBezTo>
                    <a:cubicBezTo>
                      <a:pt x="66" y="226"/>
                      <a:pt x="66" y="226"/>
                      <a:pt x="66" y="226"/>
                    </a:cubicBezTo>
                    <a:cubicBezTo>
                      <a:pt x="82" y="226"/>
                      <a:pt x="82" y="226"/>
                      <a:pt x="82" y="226"/>
                    </a:cubicBezTo>
                    <a:cubicBezTo>
                      <a:pt x="82" y="203"/>
                      <a:pt x="82" y="203"/>
                      <a:pt x="82" y="203"/>
                    </a:cubicBezTo>
                    <a:cubicBezTo>
                      <a:pt x="101" y="203"/>
                      <a:pt x="116" y="197"/>
                      <a:pt x="128" y="187"/>
                    </a:cubicBezTo>
                    <a:cubicBezTo>
                      <a:pt x="140" y="176"/>
                      <a:pt x="146" y="163"/>
                      <a:pt x="146" y="148"/>
                    </a:cubicBezTo>
                    <a:cubicBezTo>
                      <a:pt x="146" y="140"/>
                      <a:pt x="144" y="134"/>
                      <a:pt x="141" y="128"/>
                    </a:cubicBezTo>
                    <a:close/>
                    <a:moveTo>
                      <a:pt x="66" y="91"/>
                    </a:moveTo>
                    <a:cubicBezTo>
                      <a:pt x="54" y="88"/>
                      <a:pt x="45" y="84"/>
                      <a:pt x="40" y="79"/>
                    </a:cubicBezTo>
                    <a:cubicBezTo>
                      <a:pt x="35" y="74"/>
                      <a:pt x="32" y="67"/>
                      <a:pt x="32" y="60"/>
                    </a:cubicBezTo>
                    <a:cubicBezTo>
                      <a:pt x="32" y="52"/>
                      <a:pt x="35" y="45"/>
                      <a:pt x="41" y="40"/>
                    </a:cubicBezTo>
                    <a:cubicBezTo>
                      <a:pt x="47" y="34"/>
                      <a:pt x="55" y="30"/>
                      <a:pt x="66" y="29"/>
                    </a:cubicBezTo>
                    <a:lnTo>
                      <a:pt x="66" y="91"/>
                    </a:lnTo>
                    <a:close/>
                    <a:moveTo>
                      <a:pt x="108" y="173"/>
                    </a:moveTo>
                    <a:cubicBezTo>
                      <a:pt x="101" y="180"/>
                      <a:pt x="92" y="183"/>
                      <a:pt x="82" y="185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96" y="120"/>
                      <a:pt x="106" y="124"/>
                      <a:pt x="111" y="129"/>
                    </a:cubicBezTo>
                    <a:cubicBezTo>
                      <a:pt x="116" y="134"/>
                      <a:pt x="118" y="141"/>
                      <a:pt x="118" y="149"/>
                    </a:cubicBezTo>
                    <a:cubicBezTo>
                      <a:pt x="118" y="159"/>
                      <a:pt x="115" y="167"/>
                      <a:pt x="108" y="17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89342" tIns="44671" rIns="89342" bIns="4467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91" dirty="0">
                  <a:solidFill>
                    <a:srgbClr val="979796"/>
                  </a:solidFill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5601836" y="3014672"/>
              <a:ext cx="1383728" cy="215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29" dirty="0" err="1" smtClean="0">
                  <a:solidFill>
                    <a:srgbClr val="979796"/>
                  </a:solidFill>
                </a:rPr>
                <a:t>Más</a:t>
              </a:r>
              <a:r>
                <a:rPr lang="en-US" sz="1029" dirty="0" smtClean="0">
                  <a:solidFill>
                    <a:srgbClr val="979796"/>
                  </a:solidFill>
                </a:rPr>
                <a:t> </a:t>
              </a:r>
              <a:r>
                <a:rPr lang="en-US" sz="1029" dirty="0" err="1" smtClean="0">
                  <a:solidFill>
                    <a:srgbClr val="979796"/>
                  </a:solidFill>
                </a:rPr>
                <a:t>ingresos</a:t>
              </a:r>
              <a:endParaRPr lang="en-US" sz="1029" dirty="0">
                <a:gradFill>
                  <a:gsLst>
                    <a:gs pos="83000">
                      <a:srgbClr val="505151"/>
                    </a:gs>
                    <a:gs pos="100000">
                      <a:srgbClr val="505151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4439279" y="2675435"/>
            <a:ext cx="1057159" cy="633507"/>
          </a:xfrm>
          <a:prstGeom prst="rect">
            <a:avLst/>
          </a:prstGeom>
          <a:noFill/>
        </p:spPr>
        <p:txBody>
          <a:bodyPr wrap="square" lIns="67193" tIns="0" rIns="67193" bIns="0" rtlCol="0">
            <a:spAutoFit/>
          </a:bodyPr>
          <a:lstStyle/>
          <a:p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Aumento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en los </a:t>
            </a:r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ingresos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por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en-US" sz="1029" b="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Aplicación</a:t>
            </a:r>
            <a:r>
              <a:rPr lang="en-US" sz="1029" b="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al día</a:t>
            </a:r>
            <a:endParaRPr lang="en-US" sz="1029" b="1" spc="-51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895811" y="1126493"/>
            <a:ext cx="1024894" cy="465699"/>
            <a:chOff x="7763721" y="1479459"/>
            <a:chExt cx="1393927" cy="633384"/>
          </a:xfrm>
        </p:grpSpPr>
        <p:sp>
          <p:nvSpPr>
            <p:cNvPr id="84" name="TextBox 83"/>
            <p:cNvSpPr txBox="1"/>
            <p:nvPr/>
          </p:nvSpPr>
          <p:spPr>
            <a:xfrm>
              <a:off x="7763721" y="1897439"/>
              <a:ext cx="1393927" cy="215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29" dirty="0" err="1" smtClean="0">
                  <a:solidFill>
                    <a:srgbClr val="00B0F0"/>
                  </a:solidFill>
                </a:rPr>
                <a:t>Más</a:t>
              </a:r>
              <a:r>
                <a:rPr lang="en-US" sz="1029" dirty="0" smtClean="0">
                  <a:solidFill>
                    <a:srgbClr val="00B0F0"/>
                  </a:solidFill>
                </a:rPr>
                <a:t> </a:t>
              </a:r>
              <a:r>
                <a:rPr lang="en-US" sz="1029" dirty="0" err="1" smtClean="0">
                  <a:solidFill>
                    <a:srgbClr val="00B0F0"/>
                  </a:solidFill>
                </a:rPr>
                <a:t>Descargas</a:t>
              </a:r>
              <a:endParaRPr lang="en-US" sz="1029" dirty="0">
                <a:solidFill>
                  <a:srgbClr val="00B0F0"/>
                </a:solidFill>
              </a:endParaRPr>
            </a:p>
          </p:txBody>
        </p:sp>
        <p:sp>
          <p:nvSpPr>
            <p:cNvPr id="97" name="Freeform 74"/>
            <p:cNvSpPr>
              <a:spLocks noEditPoints="1"/>
            </p:cNvSpPr>
            <p:nvPr/>
          </p:nvSpPr>
          <p:spPr bwMode="black">
            <a:xfrm>
              <a:off x="8196863" y="1479459"/>
              <a:ext cx="527642" cy="384365"/>
            </a:xfrm>
            <a:custGeom>
              <a:avLst/>
              <a:gdLst>
                <a:gd name="T0" fmla="*/ 2004 w 2444"/>
                <a:gd name="T1" fmla="*/ 326 h 2090"/>
                <a:gd name="T2" fmla="*/ 1774 w 2444"/>
                <a:gd name="T3" fmla="*/ 391 h 2090"/>
                <a:gd name="T4" fmla="*/ 1156 w 2444"/>
                <a:gd name="T5" fmla="*/ 0 h 2090"/>
                <a:gd name="T6" fmla="*/ 489 w 2444"/>
                <a:gd name="T7" fmla="*/ 535 h 2090"/>
                <a:gd name="T8" fmla="*/ 350 w 2444"/>
                <a:gd name="T9" fmla="*/ 506 h 2090"/>
                <a:gd name="T10" fmla="*/ 0 w 2444"/>
                <a:gd name="T11" fmla="*/ 856 h 2090"/>
                <a:gd name="T12" fmla="*/ 350 w 2444"/>
                <a:gd name="T13" fmla="*/ 1206 h 2090"/>
                <a:gd name="T14" fmla="*/ 2004 w 2444"/>
                <a:gd name="T15" fmla="*/ 1206 h 2090"/>
                <a:gd name="T16" fmla="*/ 2444 w 2444"/>
                <a:gd name="T17" fmla="*/ 766 h 2090"/>
                <a:gd name="T18" fmla="*/ 2004 w 2444"/>
                <a:gd name="T19" fmla="*/ 326 h 2090"/>
                <a:gd name="T20" fmla="*/ 1590 w 2444"/>
                <a:gd name="T21" fmla="*/ 1326 h 2090"/>
                <a:gd name="T22" fmla="*/ 1465 w 2444"/>
                <a:gd name="T23" fmla="*/ 1326 h 2090"/>
                <a:gd name="T24" fmla="*/ 1465 w 2444"/>
                <a:gd name="T25" fmla="*/ 1743 h 2090"/>
                <a:gd name="T26" fmla="*/ 1222 w 2444"/>
                <a:gd name="T27" fmla="*/ 1934 h 2090"/>
                <a:gd name="T28" fmla="*/ 980 w 2444"/>
                <a:gd name="T29" fmla="*/ 1743 h 2090"/>
                <a:gd name="T30" fmla="*/ 980 w 2444"/>
                <a:gd name="T31" fmla="*/ 1326 h 2090"/>
                <a:gd name="T32" fmla="*/ 854 w 2444"/>
                <a:gd name="T33" fmla="*/ 1326 h 2090"/>
                <a:gd name="T34" fmla="*/ 854 w 2444"/>
                <a:gd name="T35" fmla="*/ 1656 h 2090"/>
                <a:gd name="T36" fmla="*/ 666 w 2444"/>
                <a:gd name="T37" fmla="*/ 1656 h 2090"/>
                <a:gd name="T38" fmla="*/ 1222 w 2444"/>
                <a:gd name="T39" fmla="*/ 2090 h 2090"/>
                <a:gd name="T40" fmla="*/ 1779 w 2444"/>
                <a:gd name="T41" fmla="*/ 1656 h 2090"/>
                <a:gd name="T42" fmla="*/ 1590 w 2444"/>
                <a:gd name="T43" fmla="*/ 1656 h 2090"/>
                <a:gd name="T44" fmla="*/ 1590 w 2444"/>
                <a:gd name="T45" fmla="*/ 1326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44" h="2090">
                  <a:moveTo>
                    <a:pt x="2004" y="326"/>
                  </a:moveTo>
                  <a:cubicBezTo>
                    <a:pt x="1920" y="326"/>
                    <a:pt x="1841" y="350"/>
                    <a:pt x="1774" y="391"/>
                  </a:cubicBezTo>
                  <a:cubicBezTo>
                    <a:pt x="1665" y="160"/>
                    <a:pt x="1429" y="0"/>
                    <a:pt x="1156" y="0"/>
                  </a:cubicBezTo>
                  <a:cubicBezTo>
                    <a:pt x="830" y="0"/>
                    <a:pt x="557" y="229"/>
                    <a:pt x="489" y="535"/>
                  </a:cubicBezTo>
                  <a:cubicBezTo>
                    <a:pt x="446" y="516"/>
                    <a:pt x="399" y="506"/>
                    <a:pt x="350" y="506"/>
                  </a:cubicBezTo>
                  <a:cubicBezTo>
                    <a:pt x="157" y="506"/>
                    <a:pt x="0" y="663"/>
                    <a:pt x="0" y="856"/>
                  </a:cubicBezTo>
                  <a:cubicBezTo>
                    <a:pt x="0" y="1049"/>
                    <a:pt x="157" y="1206"/>
                    <a:pt x="350" y="1206"/>
                  </a:cubicBezTo>
                  <a:cubicBezTo>
                    <a:pt x="2004" y="1206"/>
                    <a:pt x="2004" y="1206"/>
                    <a:pt x="2004" y="1206"/>
                  </a:cubicBezTo>
                  <a:cubicBezTo>
                    <a:pt x="2247" y="1206"/>
                    <a:pt x="2444" y="1009"/>
                    <a:pt x="2444" y="766"/>
                  </a:cubicBezTo>
                  <a:cubicBezTo>
                    <a:pt x="2444" y="523"/>
                    <a:pt x="2247" y="326"/>
                    <a:pt x="2004" y="326"/>
                  </a:cubicBezTo>
                  <a:close/>
                  <a:moveTo>
                    <a:pt x="1590" y="1326"/>
                  </a:moveTo>
                  <a:cubicBezTo>
                    <a:pt x="1465" y="1326"/>
                    <a:pt x="1465" y="1326"/>
                    <a:pt x="1465" y="1326"/>
                  </a:cubicBezTo>
                  <a:cubicBezTo>
                    <a:pt x="1465" y="1743"/>
                    <a:pt x="1465" y="1743"/>
                    <a:pt x="1465" y="1743"/>
                  </a:cubicBezTo>
                  <a:cubicBezTo>
                    <a:pt x="1222" y="1934"/>
                    <a:pt x="1222" y="1934"/>
                    <a:pt x="1222" y="1934"/>
                  </a:cubicBezTo>
                  <a:cubicBezTo>
                    <a:pt x="980" y="1743"/>
                    <a:pt x="980" y="1743"/>
                    <a:pt x="980" y="1743"/>
                  </a:cubicBezTo>
                  <a:cubicBezTo>
                    <a:pt x="980" y="1326"/>
                    <a:pt x="980" y="1326"/>
                    <a:pt x="980" y="1326"/>
                  </a:cubicBezTo>
                  <a:cubicBezTo>
                    <a:pt x="854" y="1326"/>
                    <a:pt x="854" y="1326"/>
                    <a:pt x="854" y="1326"/>
                  </a:cubicBezTo>
                  <a:cubicBezTo>
                    <a:pt x="854" y="1656"/>
                    <a:pt x="854" y="1656"/>
                    <a:pt x="854" y="1656"/>
                  </a:cubicBezTo>
                  <a:cubicBezTo>
                    <a:pt x="666" y="1656"/>
                    <a:pt x="666" y="1656"/>
                    <a:pt x="666" y="1656"/>
                  </a:cubicBezTo>
                  <a:cubicBezTo>
                    <a:pt x="1222" y="2090"/>
                    <a:pt x="1222" y="2090"/>
                    <a:pt x="1222" y="2090"/>
                  </a:cubicBezTo>
                  <a:cubicBezTo>
                    <a:pt x="1779" y="1656"/>
                    <a:pt x="1779" y="1656"/>
                    <a:pt x="1779" y="1656"/>
                  </a:cubicBezTo>
                  <a:cubicBezTo>
                    <a:pt x="1590" y="1656"/>
                    <a:pt x="1590" y="1656"/>
                    <a:pt x="1590" y="1656"/>
                  </a:cubicBezTo>
                  <a:lnTo>
                    <a:pt x="1590" y="132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0" tIns="40220" rIns="80439" bIns="40220" numCol="1" anchor="t" anchorCtr="0" compatLnSpc="1">
              <a:prstTxWarp prst="textNoShape">
                <a:avLst/>
              </a:prstTxWarp>
            </a:bodyPr>
            <a:lstStyle/>
            <a:p>
              <a:pPr algn="ctr" defTabSz="893637"/>
              <a:endParaRPr lang="en-US" sz="161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5953827" y="1650612"/>
            <a:ext cx="1010979" cy="294029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051" tIns="89367" rIns="134051" bIns="89367" rtlCol="0" anchor="t" anchorCtr="0"/>
          <a:lstStyle/>
          <a:p>
            <a:pPr algn="ctr"/>
            <a:r>
              <a:rPr lang="en-US" sz="1765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200M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008123" y="2153491"/>
            <a:ext cx="872824" cy="475130"/>
          </a:xfrm>
          <a:prstGeom prst="rect">
            <a:avLst/>
          </a:prstGeom>
          <a:solidFill>
            <a:srgbClr val="00B0F0"/>
          </a:solidFill>
        </p:spPr>
        <p:txBody>
          <a:bodyPr wrap="square" lIns="68508" tIns="0" rIns="68508" bIns="0" rtlCol="0">
            <a:spAutoFit/>
          </a:bodyPr>
          <a:lstStyle/>
          <a:p>
            <a:r>
              <a:rPr lang="en-US" sz="1029" b="1" spc="-5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Apps </a:t>
            </a:r>
            <a:r>
              <a:rPr lang="en-US" sz="1029" b="1" spc="-5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descargadas</a:t>
            </a:r>
            <a:r>
              <a:rPr lang="en-US" sz="1029" b="1" spc="-51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al </a:t>
            </a:r>
            <a:r>
              <a:rPr lang="en-US" sz="1029" b="1" spc="-51" dirty="0" err="1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mes</a:t>
            </a:r>
            <a:endParaRPr lang="en-US" sz="1029" b="1" spc="-51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6" y="949691"/>
            <a:ext cx="509790" cy="4897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07515" y="2799911"/>
            <a:ext cx="1078454" cy="1934863"/>
            <a:chOff x="1085856" y="4050229"/>
            <a:chExt cx="1466773" cy="2617647"/>
          </a:xfrm>
        </p:grpSpPr>
        <p:grpSp>
          <p:nvGrpSpPr>
            <p:cNvPr id="8" name="Group 7"/>
            <p:cNvGrpSpPr/>
            <p:nvPr/>
          </p:nvGrpSpPr>
          <p:grpSpPr>
            <a:xfrm>
              <a:off x="1085856" y="4474730"/>
              <a:ext cx="1466773" cy="2193146"/>
              <a:chOff x="638453" y="4601475"/>
              <a:chExt cx="1466773" cy="2193146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779653" y="4601475"/>
                <a:ext cx="1119982" cy="214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29" dirty="0" err="1" smtClean="0">
                    <a:solidFill>
                      <a:srgbClr val="00BCF2"/>
                    </a:solidFill>
                  </a:rPr>
                  <a:t>Más</a:t>
                </a:r>
                <a:r>
                  <a:rPr lang="en-US" sz="1029" dirty="0" smtClean="0">
                    <a:solidFill>
                      <a:srgbClr val="00BCF2"/>
                    </a:solidFill>
                  </a:rPr>
                  <a:t> apps</a:t>
                </a:r>
                <a:endParaRPr lang="en-US" sz="1029" dirty="0">
                  <a:solidFill>
                    <a:srgbClr val="00BCF2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38453" y="4939902"/>
                <a:ext cx="1402374" cy="1770699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6681" tIns="91119" rIns="136681" bIns="91119" rtlCol="0" anchor="t" anchorCtr="0"/>
              <a:lstStyle/>
              <a:p>
                <a:pPr algn="ctr"/>
                <a:r>
                  <a:rPr lang="en-US" sz="1765" dirty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52k+</a:t>
                </a: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701910" y="5417262"/>
                <a:ext cx="1403316" cy="137735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67173" tIns="33587" rIns="67173" bIns="33587">
                <a:spAutoFit/>
              </a:bodyPr>
              <a:lstStyle/>
              <a:p>
                <a:r>
                  <a:rPr lang="en-US" sz="1029" b="1" dirty="0" err="1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Nuevas</a:t>
                </a:r>
                <a:r>
                  <a:rPr lang="en-US" sz="1029" b="1" dirty="0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 Apps </a:t>
                </a:r>
                <a:r>
                  <a:rPr lang="en-US" sz="1029" b="1" dirty="0" err="1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enviadas</a:t>
                </a:r>
                <a:r>
                  <a:rPr lang="en-US" sz="1029" b="1" dirty="0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 a la Store con el SDK de Windows </a:t>
                </a:r>
                <a:r>
                  <a:rPr lang="en-US" sz="1029" b="1" dirty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Phone </a:t>
                </a:r>
                <a:r>
                  <a:rPr lang="en-US" sz="1029" b="1" dirty="0" smtClean="0">
                    <a:gradFill>
                      <a:gsLst>
                        <a:gs pos="8300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rPr>
                  <a:t>8</a:t>
                </a:r>
                <a:endParaRPr lang="en-US" sz="1029" b="1" dirty="0">
                  <a:gradFill>
                    <a:gsLst>
                      <a:gs pos="8300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1699813" y="4050229"/>
              <a:ext cx="280857" cy="375238"/>
              <a:chOff x="3367836" y="2692554"/>
              <a:chExt cx="275375" cy="368825"/>
            </a:xfrm>
          </p:grpSpPr>
          <p:sp>
            <p:nvSpPr>
              <p:cNvPr id="104" name="Freeform 18"/>
              <p:cNvSpPr>
                <a:spLocks noEditPoints="1"/>
              </p:cNvSpPr>
              <p:nvPr/>
            </p:nvSpPr>
            <p:spPr bwMode="auto">
              <a:xfrm>
                <a:off x="3367836" y="2692554"/>
                <a:ext cx="275375" cy="368825"/>
              </a:xfrm>
              <a:custGeom>
                <a:avLst/>
                <a:gdLst>
                  <a:gd name="T0" fmla="*/ 152 w 176"/>
                  <a:gd name="T1" fmla="*/ 0 h 236"/>
                  <a:gd name="T2" fmla="*/ 24 w 176"/>
                  <a:gd name="T3" fmla="*/ 0 h 236"/>
                  <a:gd name="T4" fmla="*/ 0 w 176"/>
                  <a:gd name="T5" fmla="*/ 25 h 236"/>
                  <a:gd name="T6" fmla="*/ 0 w 176"/>
                  <a:gd name="T7" fmla="*/ 212 h 236"/>
                  <a:gd name="T8" fmla="*/ 24 w 176"/>
                  <a:gd name="T9" fmla="*/ 236 h 236"/>
                  <a:gd name="T10" fmla="*/ 152 w 176"/>
                  <a:gd name="T11" fmla="*/ 236 h 236"/>
                  <a:gd name="T12" fmla="*/ 176 w 176"/>
                  <a:gd name="T13" fmla="*/ 212 h 236"/>
                  <a:gd name="T14" fmla="*/ 176 w 176"/>
                  <a:gd name="T15" fmla="*/ 25 h 236"/>
                  <a:gd name="T16" fmla="*/ 152 w 176"/>
                  <a:gd name="T17" fmla="*/ 0 h 236"/>
                  <a:gd name="T18" fmla="*/ 88 w 176"/>
                  <a:gd name="T19" fmla="*/ 228 h 236"/>
                  <a:gd name="T20" fmla="*/ 84 w 176"/>
                  <a:gd name="T21" fmla="*/ 224 h 236"/>
                  <a:gd name="T22" fmla="*/ 88 w 176"/>
                  <a:gd name="T23" fmla="*/ 220 h 236"/>
                  <a:gd name="T24" fmla="*/ 92 w 176"/>
                  <a:gd name="T25" fmla="*/ 224 h 236"/>
                  <a:gd name="T26" fmla="*/ 88 w 176"/>
                  <a:gd name="T27" fmla="*/ 228 h 236"/>
                  <a:gd name="T28" fmla="*/ 156 w 176"/>
                  <a:gd name="T29" fmla="*/ 212 h 236"/>
                  <a:gd name="T30" fmla="*/ 20 w 176"/>
                  <a:gd name="T31" fmla="*/ 212 h 236"/>
                  <a:gd name="T32" fmla="*/ 20 w 176"/>
                  <a:gd name="T33" fmla="*/ 16 h 236"/>
                  <a:gd name="T34" fmla="*/ 156 w 176"/>
                  <a:gd name="T35" fmla="*/ 16 h 236"/>
                  <a:gd name="T36" fmla="*/ 156 w 176"/>
                  <a:gd name="T37" fmla="*/ 212 h 236"/>
                  <a:gd name="T38" fmla="*/ 40 w 176"/>
                  <a:gd name="T39" fmla="*/ 198 h 236"/>
                  <a:gd name="T40" fmla="*/ 40 w 176"/>
                  <a:gd name="T41" fmla="*/ 186 h 236"/>
                  <a:gd name="T42" fmla="*/ 42 w 176"/>
                  <a:gd name="T43" fmla="*/ 184 h 236"/>
                  <a:gd name="T44" fmla="*/ 54 w 176"/>
                  <a:gd name="T45" fmla="*/ 184 h 236"/>
                  <a:gd name="T46" fmla="*/ 56 w 176"/>
                  <a:gd name="T47" fmla="*/ 186 h 236"/>
                  <a:gd name="T48" fmla="*/ 56 w 176"/>
                  <a:gd name="T49" fmla="*/ 198 h 236"/>
                  <a:gd name="T50" fmla="*/ 54 w 176"/>
                  <a:gd name="T51" fmla="*/ 200 h 236"/>
                  <a:gd name="T52" fmla="*/ 42 w 176"/>
                  <a:gd name="T53" fmla="*/ 200 h 236"/>
                  <a:gd name="T54" fmla="*/ 40 w 176"/>
                  <a:gd name="T55" fmla="*/ 198 h 236"/>
                  <a:gd name="T56" fmla="*/ 67 w 176"/>
                  <a:gd name="T57" fmla="*/ 198 h 236"/>
                  <a:gd name="T58" fmla="*/ 67 w 176"/>
                  <a:gd name="T59" fmla="*/ 186 h 236"/>
                  <a:gd name="T60" fmla="*/ 68 w 176"/>
                  <a:gd name="T61" fmla="*/ 184 h 236"/>
                  <a:gd name="T62" fmla="*/ 80 w 176"/>
                  <a:gd name="T63" fmla="*/ 184 h 236"/>
                  <a:gd name="T64" fmla="*/ 83 w 176"/>
                  <a:gd name="T65" fmla="*/ 186 h 236"/>
                  <a:gd name="T66" fmla="*/ 83 w 176"/>
                  <a:gd name="T67" fmla="*/ 198 h 236"/>
                  <a:gd name="T68" fmla="*/ 80 w 176"/>
                  <a:gd name="T69" fmla="*/ 200 h 236"/>
                  <a:gd name="T70" fmla="*/ 68 w 176"/>
                  <a:gd name="T71" fmla="*/ 200 h 236"/>
                  <a:gd name="T72" fmla="*/ 67 w 176"/>
                  <a:gd name="T73" fmla="*/ 198 h 236"/>
                  <a:gd name="T74" fmla="*/ 93 w 176"/>
                  <a:gd name="T75" fmla="*/ 198 h 236"/>
                  <a:gd name="T76" fmla="*/ 93 w 176"/>
                  <a:gd name="T77" fmla="*/ 186 h 236"/>
                  <a:gd name="T78" fmla="*/ 96 w 176"/>
                  <a:gd name="T79" fmla="*/ 184 h 236"/>
                  <a:gd name="T80" fmla="*/ 108 w 176"/>
                  <a:gd name="T81" fmla="*/ 184 h 236"/>
                  <a:gd name="T82" fmla="*/ 109 w 176"/>
                  <a:gd name="T83" fmla="*/ 186 h 236"/>
                  <a:gd name="T84" fmla="*/ 109 w 176"/>
                  <a:gd name="T85" fmla="*/ 198 h 236"/>
                  <a:gd name="T86" fmla="*/ 108 w 176"/>
                  <a:gd name="T87" fmla="*/ 200 h 236"/>
                  <a:gd name="T88" fmla="*/ 96 w 176"/>
                  <a:gd name="T89" fmla="*/ 200 h 236"/>
                  <a:gd name="T90" fmla="*/ 93 w 176"/>
                  <a:gd name="T91" fmla="*/ 198 h 236"/>
                  <a:gd name="T92" fmla="*/ 120 w 176"/>
                  <a:gd name="T93" fmla="*/ 198 h 236"/>
                  <a:gd name="T94" fmla="*/ 120 w 176"/>
                  <a:gd name="T95" fmla="*/ 186 h 236"/>
                  <a:gd name="T96" fmla="*/ 122 w 176"/>
                  <a:gd name="T97" fmla="*/ 184 h 236"/>
                  <a:gd name="T98" fmla="*/ 134 w 176"/>
                  <a:gd name="T99" fmla="*/ 184 h 236"/>
                  <a:gd name="T100" fmla="*/ 136 w 176"/>
                  <a:gd name="T101" fmla="*/ 186 h 236"/>
                  <a:gd name="T102" fmla="*/ 136 w 176"/>
                  <a:gd name="T103" fmla="*/ 198 h 236"/>
                  <a:gd name="T104" fmla="*/ 134 w 176"/>
                  <a:gd name="T105" fmla="*/ 200 h 236"/>
                  <a:gd name="T106" fmla="*/ 122 w 176"/>
                  <a:gd name="T107" fmla="*/ 200 h 236"/>
                  <a:gd name="T108" fmla="*/ 120 w 176"/>
                  <a:gd name="T109" fmla="*/ 19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6" h="236">
                    <a:moveTo>
                      <a:pt x="152" y="0"/>
                    </a:moveTo>
                    <a:cubicBezTo>
                      <a:pt x="152" y="0"/>
                      <a:pt x="152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225"/>
                      <a:pt x="11" y="236"/>
                      <a:pt x="24" y="236"/>
                    </a:cubicBezTo>
                    <a:cubicBezTo>
                      <a:pt x="24" y="236"/>
                      <a:pt x="24" y="236"/>
                      <a:pt x="152" y="236"/>
                    </a:cubicBezTo>
                    <a:cubicBezTo>
                      <a:pt x="165" y="236"/>
                      <a:pt x="176" y="225"/>
                      <a:pt x="176" y="212"/>
                    </a:cubicBezTo>
                    <a:cubicBezTo>
                      <a:pt x="176" y="212"/>
                      <a:pt x="176" y="212"/>
                      <a:pt x="176" y="25"/>
                    </a:cubicBezTo>
                    <a:cubicBezTo>
                      <a:pt x="176" y="11"/>
                      <a:pt x="165" y="0"/>
                      <a:pt x="152" y="0"/>
                    </a:cubicBezTo>
                    <a:close/>
                    <a:moveTo>
                      <a:pt x="88" y="228"/>
                    </a:moveTo>
                    <a:cubicBezTo>
                      <a:pt x="86" y="228"/>
                      <a:pt x="84" y="226"/>
                      <a:pt x="84" y="224"/>
                    </a:cubicBezTo>
                    <a:cubicBezTo>
                      <a:pt x="84" y="222"/>
                      <a:pt x="86" y="220"/>
                      <a:pt x="88" y="220"/>
                    </a:cubicBezTo>
                    <a:cubicBezTo>
                      <a:pt x="90" y="220"/>
                      <a:pt x="92" y="222"/>
                      <a:pt x="92" y="224"/>
                    </a:cubicBezTo>
                    <a:cubicBezTo>
                      <a:pt x="92" y="226"/>
                      <a:pt x="90" y="228"/>
                      <a:pt x="88" y="228"/>
                    </a:cubicBezTo>
                    <a:close/>
                    <a:moveTo>
                      <a:pt x="156" y="212"/>
                    </a:moveTo>
                    <a:cubicBezTo>
                      <a:pt x="20" y="212"/>
                      <a:pt x="20" y="212"/>
                      <a:pt x="20" y="212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56" y="16"/>
                      <a:pt x="156" y="16"/>
                      <a:pt x="156" y="16"/>
                    </a:cubicBezTo>
                    <a:lnTo>
                      <a:pt x="156" y="212"/>
                    </a:lnTo>
                    <a:close/>
                    <a:moveTo>
                      <a:pt x="40" y="198"/>
                    </a:moveTo>
                    <a:cubicBezTo>
                      <a:pt x="40" y="186"/>
                      <a:pt x="40" y="186"/>
                      <a:pt x="40" y="186"/>
                    </a:cubicBezTo>
                    <a:cubicBezTo>
                      <a:pt x="40" y="185"/>
                      <a:pt x="40" y="184"/>
                      <a:pt x="42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4"/>
                      <a:pt x="56" y="185"/>
                      <a:pt x="56" y="186"/>
                    </a:cubicBezTo>
                    <a:cubicBezTo>
                      <a:pt x="56" y="198"/>
                      <a:pt x="56" y="198"/>
                      <a:pt x="56" y="198"/>
                    </a:cubicBezTo>
                    <a:cubicBezTo>
                      <a:pt x="56" y="199"/>
                      <a:pt x="55" y="200"/>
                      <a:pt x="54" y="200"/>
                    </a:cubicBezTo>
                    <a:cubicBezTo>
                      <a:pt x="42" y="200"/>
                      <a:pt x="42" y="200"/>
                      <a:pt x="42" y="200"/>
                    </a:cubicBezTo>
                    <a:cubicBezTo>
                      <a:pt x="40" y="200"/>
                      <a:pt x="40" y="199"/>
                      <a:pt x="40" y="198"/>
                    </a:cubicBezTo>
                    <a:close/>
                    <a:moveTo>
                      <a:pt x="67" y="198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67" y="185"/>
                      <a:pt x="67" y="184"/>
                      <a:pt x="6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1" y="184"/>
                      <a:pt x="83" y="185"/>
                      <a:pt x="83" y="186"/>
                    </a:cubicBezTo>
                    <a:cubicBezTo>
                      <a:pt x="83" y="198"/>
                      <a:pt x="83" y="198"/>
                      <a:pt x="83" y="198"/>
                    </a:cubicBezTo>
                    <a:cubicBezTo>
                      <a:pt x="83" y="199"/>
                      <a:pt x="81" y="200"/>
                      <a:pt x="8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7" y="198"/>
                    </a:cubicBezTo>
                    <a:close/>
                    <a:moveTo>
                      <a:pt x="93" y="198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93" y="185"/>
                      <a:pt x="94" y="184"/>
                      <a:pt x="96" y="184"/>
                    </a:cubicBezTo>
                    <a:cubicBezTo>
                      <a:pt x="108" y="184"/>
                      <a:pt x="108" y="184"/>
                      <a:pt x="108" y="184"/>
                    </a:cubicBezTo>
                    <a:cubicBezTo>
                      <a:pt x="109" y="184"/>
                      <a:pt x="109" y="185"/>
                      <a:pt x="109" y="186"/>
                    </a:cubicBezTo>
                    <a:cubicBezTo>
                      <a:pt x="109" y="198"/>
                      <a:pt x="109" y="198"/>
                      <a:pt x="109" y="198"/>
                    </a:cubicBezTo>
                    <a:cubicBezTo>
                      <a:pt x="109" y="199"/>
                      <a:pt x="109" y="200"/>
                      <a:pt x="108" y="200"/>
                    </a:cubicBezTo>
                    <a:cubicBezTo>
                      <a:pt x="96" y="200"/>
                      <a:pt x="96" y="200"/>
                      <a:pt x="96" y="200"/>
                    </a:cubicBezTo>
                    <a:cubicBezTo>
                      <a:pt x="94" y="200"/>
                      <a:pt x="93" y="199"/>
                      <a:pt x="93" y="198"/>
                    </a:cubicBezTo>
                    <a:close/>
                    <a:moveTo>
                      <a:pt x="120" y="198"/>
                    </a:moveTo>
                    <a:cubicBezTo>
                      <a:pt x="120" y="186"/>
                      <a:pt x="120" y="186"/>
                      <a:pt x="120" y="186"/>
                    </a:cubicBezTo>
                    <a:cubicBezTo>
                      <a:pt x="120" y="185"/>
                      <a:pt x="121" y="184"/>
                      <a:pt x="122" y="184"/>
                    </a:cubicBezTo>
                    <a:cubicBezTo>
                      <a:pt x="134" y="184"/>
                      <a:pt x="134" y="184"/>
                      <a:pt x="134" y="184"/>
                    </a:cubicBezTo>
                    <a:cubicBezTo>
                      <a:pt x="135" y="184"/>
                      <a:pt x="136" y="185"/>
                      <a:pt x="136" y="186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9"/>
                      <a:pt x="135" y="200"/>
                      <a:pt x="134" y="200"/>
                    </a:cubicBezTo>
                    <a:cubicBezTo>
                      <a:pt x="122" y="200"/>
                      <a:pt x="122" y="200"/>
                      <a:pt x="122" y="200"/>
                    </a:cubicBezTo>
                    <a:cubicBezTo>
                      <a:pt x="121" y="200"/>
                      <a:pt x="120" y="199"/>
                      <a:pt x="120" y="19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68401" tIns="34200" rIns="68401" bIns="342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4" dirty="0">
                  <a:solidFill>
                    <a:srgbClr val="979796"/>
                  </a:solidFill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409720" y="2731726"/>
                <a:ext cx="151287" cy="149555"/>
                <a:chOff x="3409720" y="2745496"/>
                <a:chExt cx="151287" cy="149555"/>
              </a:xfrm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3409720" y="2745496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3491869" y="2745496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409720" y="2825913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491869" y="2825911"/>
                  <a:ext cx="69138" cy="69138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2601" tIns="68401" rIns="102601" bIns="68401" rtlCol="0" anchor="t" anchorCtr="0"/>
                <a:lstStyle/>
                <a:p>
                  <a:pPr algn="ctr"/>
                  <a:endParaRPr lang="en-US" sz="2394" dirty="0">
                    <a:solidFill>
                      <a:srgbClr val="505151"/>
                    </a:solidFill>
                  </a:endParaRPr>
                </a:p>
              </p:txBody>
            </p:sp>
          </p:grp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7" y="949691"/>
            <a:ext cx="513936" cy="4893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85" y="949691"/>
            <a:ext cx="516704" cy="4921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00" y="949691"/>
            <a:ext cx="516857" cy="4887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69" y="949691"/>
            <a:ext cx="535987" cy="4867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1" y="1466761"/>
            <a:ext cx="507590" cy="4887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4" y="1466761"/>
            <a:ext cx="512410" cy="464227"/>
          </a:xfrm>
          <a:prstGeom prst="rect">
            <a:avLst/>
          </a:prstGeom>
          <a:ln>
            <a:solidFill>
              <a:srgbClr val="A6A6A6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77" y="1466761"/>
            <a:ext cx="498196" cy="498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06" y="1466761"/>
            <a:ext cx="488635" cy="488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75" y="1466761"/>
            <a:ext cx="529521" cy="4941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0" y="1974390"/>
            <a:ext cx="476116" cy="476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6" y="1974390"/>
            <a:ext cx="515660" cy="499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27" y="1974390"/>
            <a:ext cx="506451" cy="5064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48" y="1974390"/>
            <a:ext cx="499678" cy="499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7" y="1974389"/>
            <a:ext cx="521294" cy="5070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488109" y="4003426"/>
            <a:ext cx="915550" cy="544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59" b="1" spc="-38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  <a:p>
            <a:r>
              <a:rPr lang="en-US" sz="882" spc="-38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As of 6/21/13</a:t>
            </a:r>
          </a:p>
        </p:txBody>
      </p:sp>
      <p:sp>
        <p:nvSpPr>
          <p:cNvPr id="76" name="Title 2"/>
          <p:cNvSpPr>
            <a:spLocks noGrp="1"/>
          </p:cNvSpPr>
          <p:nvPr>
            <p:ph type="title"/>
          </p:nvPr>
        </p:nvSpPr>
        <p:spPr>
          <a:xfrm>
            <a:off x="201930" y="134595"/>
            <a:ext cx="8740141" cy="7467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672358">
              <a:spcBef>
                <a:spcPts val="0"/>
              </a:spcBef>
              <a:defRPr/>
            </a:pP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Un gran </a:t>
            </a:r>
            <a:r>
              <a:rPr lang="en-US" sz="3529" kern="0" dirty="0" err="1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momento</a:t>
            </a: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 </a:t>
            </a:r>
            <a:r>
              <a:rPr lang="en-US" sz="3529" kern="0" dirty="0" err="1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desde</a:t>
            </a: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 el </a:t>
            </a:r>
            <a:r>
              <a:rPr lang="en-US" sz="3529" kern="0" dirty="0" err="1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Lanzamiento</a:t>
            </a:r>
            <a:r>
              <a:rPr lang="en-US" sz="3529" kern="0" dirty="0" smtClean="0">
                <a:solidFill>
                  <a:sysClr val="windowText" lastClr="000000"/>
                </a:solidFill>
                <a:latin typeface="Segoe UI Light" pitchFamily="34" charset="0"/>
                <a:cs typeface="Segoe UI Light" pitchFamily="34" charset="0"/>
              </a:rPr>
              <a:t>!</a:t>
            </a:r>
            <a:endParaRPr lang="en-GB" sz="1324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uild="p"/>
      <p:bldP spid="25" grpId="0" animBg="1"/>
      <p:bldP spid="101" grpId="0"/>
      <p:bldP spid="95" grpId="0" animBg="1"/>
      <p:bldP spid="87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65"/>
            <a:ext cx="9144000" cy="5142770"/>
          </a:xfrm>
        </p:spPr>
        <p:txBody>
          <a:bodyPr anchor="ctr">
            <a:normAutofit/>
          </a:bodyPr>
          <a:lstStyle/>
          <a:p>
            <a:pPr lvl="1"/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42% 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los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dispositivos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Windows Phone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fueron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actualizaron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sus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teléfonos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un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smartphone.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Quedan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4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billion 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en el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mundo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cuentan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con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teléfono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pero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tienen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smartphone.</a:t>
            </a:r>
          </a:p>
          <a:p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23% 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los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dispositivos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Windows 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Phone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fueron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comprados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venían</a:t>
            </a:r>
            <a:r>
              <a:rPr lang="en-GB" sz="28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Android</a:t>
            </a:r>
            <a:r>
              <a:rPr lang="en-GB" sz="2835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lvl="1"/>
            <a:endParaRPr lang="en-GB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0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365"/>
            <a:ext cx="9144000" cy="51427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Actualmente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Windows </a:t>
            </a:r>
            <a:r>
              <a:rPr lang="en-GB" sz="3235" dirty="0">
                <a:latin typeface="Segoe UI Light" panose="020B0502040204020203" pitchFamily="34" charset="0"/>
                <a:cs typeface="Segoe UI Light" panose="020B0502040204020203" pitchFamily="34" charset="0"/>
              </a:rPr>
              <a:t>Phone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esta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creciendo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 un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ritmo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6x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más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rápido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235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3235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la media del Mercado de smartphones</a:t>
            </a:r>
            <a:endParaRPr lang="en-GB" sz="323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6899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67"/>
            <a:ext cx="9144000" cy="49191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96052"/>
            <a:ext cx="7295322" cy="1124262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+150000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009323" y="4019238"/>
            <a:ext cx="4134678" cy="1124262"/>
          </a:xfrm>
          <a:prstGeom prst="rect">
            <a:avLst/>
          </a:prstGeom>
          <a:solidFill>
            <a:schemeClr val="bg2">
              <a:lumMod val="50000"/>
              <a:alpha val="6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r>
              <a:rPr lang="es-ES" sz="4500" spc="-38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Bebas"/>
                <a:ea typeface="Segoe UI" pitchFamily="34" charset="0"/>
                <a:cs typeface="Segoe UI" pitchFamily="34" charset="0"/>
              </a:rPr>
              <a:t>Aplicaciones</a:t>
            </a:r>
            <a:endParaRPr lang="es-ES" sz="495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Bebas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1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 </a:t>
            </a:r>
            <a:r>
              <a:rPr lang="en-US" sz="4000" dirty="0" err="1" smtClean="0"/>
              <a:t>comparamos</a:t>
            </a:r>
            <a:r>
              <a:rPr lang="en-US" sz="4000" dirty="0" smtClean="0"/>
              <a:t> con la </a:t>
            </a:r>
            <a:r>
              <a:rPr lang="en-US" sz="4000" dirty="0" err="1" smtClean="0"/>
              <a:t>competencia</a:t>
            </a:r>
            <a:r>
              <a:rPr lang="en-US" sz="4000" dirty="0" smtClean="0"/>
              <a:t>…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012160" y="1076325"/>
            <a:ext cx="2835256" cy="3151610"/>
          </a:xfrm>
        </p:spPr>
        <p:txBody>
          <a:bodyPr tIns="0">
            <a:normAutofit fontScale="92500"/>
          </a:bodyPr>
          <a:lstStyle/>
          <a:p>
            <a:r>
              <a:rPr lang="en-US" dirty="0" smtClean="0"/>
              <a:t>… </a:t>
            </a:r>
            <a:r>
              <a:rPr lang="en-US" dirty="0" err="1" smtClean="0"/>
              <a:t>queda</a:t>
            </a:r>
            <a:r>
              <a:rPr lang="en-US" dirty="0" smtClean="0"/>
              <a:t> </a:t>
            </a:r>
            <a:r>
              <a:rPr lang="en-US" dirty="0" err="1" smtClean="0"/>
              <a:t>camino</a:t>
            </a:r>
            <a:r>
              <a:rPr lang="en-US" dirty="0" smtClean="0"/>
              <a:t>!</a:t>
            </a:r>
          </a:p>
          <a:p>
            <a:pPr lvl="1"/>
            <a:r>
              <a:rPr lang="en-US" dirty="0" err="1" smtClean="0"/>
              <a:t>Aunque</a:t>
            </a:r>
            <a:r>
              <a:rPr lang="en-US" dirty="0" smtClean="0"/>
              <a:t> el </a:t>
            </a:r>
            <a:r>
              <a:rPr lang="en-US" dirty="0" err="1" smtClean="0"/>
              <a:t>progreso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positivo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:</a:t>
            </a:r>
          </a:p>
          <a:p>
            <a:pPr lvl="1"/>
            <a:r>
              <a:rPr lang="es-ES" dirty="0"/>
              <a:t>IDC ha publicado </a:t>
            </a:r>
            <a:r>
              <a:rPr lang="es-ES" dirty="0" smtClean="0"/>
              <a:t>su </a:t>
            </a:r>
            <a:r>
              <a:rPr lang="es-ES" dirty="0"/>
              <a:t>informe para el segundo trimestre de 2013, en el que se indica que </a:t>
            </a:r>
            <a:r>
              <a:rPr lang="es-ES" b="1" dirty="0"/>
              <a:t>Windows </a:t>
            </a:r>
            <a:r>
              <a:rPr lang="es-ES" b="1" dirty="0" err="1"/>
              <a:t>Phone</a:t>
            </a:r>
            <a:r>
              <a:rPr lang="es-ES" dirty="0"/>
              <a:t> es ahora el segundo sistema operativo más utilizado en América Latina.</a:t>
            </a:r>
            <a:endParaRPr lang="ru-RU" dirty="0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900438"/>
              </p:ext>
            </p:extLst>
          </p:nvPr>
        </p:nvGraphicFramePr>
        <p:xfrm>
          <a:off x="210753" y="1059582"/>
          <a:ext cx="5266109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1064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 Orange Theme">
  <a:themeElements>
    <a:clrScheme name="Personalizado 1">
      <a:dk1>
        <a:sysClr val="windowText" lastClr="000000"/>
      </a:dk1>
      <a:lt1>
        <a:srgbClr val="3F3F3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075A2"/>
      </a:accent3>
      <a:accent4>
        <a:srgbClr val="0B5394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even Elements">
      <a:majorFont>
        <a:latin typeface="Aller Light"/>
        <a:ea typeface=""/>
        <a:cs typeface=""/>
      </a:majorFont>
      <a:minorFont>
        <a:latin typeface="All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ersonalizado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even Elements Green">
    <a:dk1>
      <a:sysClr val="windowText" lastClr="000000"/>
    </a:dk1>
    <a:lt1>
      <a:sysClr val="window" lastClr="FFFFFF"/>
    </a:lt1>
    <a:dk2>
      <a:srgbClr val="C2C2C2"/>
    </a:dk2>
    <a:lt2>
      <a:srgbClr val="049515"/>
    </a:lt2>
    <a:accent1>
      <a:srgbClr val="07DF24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FFFFFF"/>
    </a:folHlink>
  </a:clrScheme>
  <a:fontScheme name="Seven Elements">
    <a:majorFont>
      <a:latin typeface="Aller Light"/>
      <a:ea typeface=""/>
      <a:cs typeface=""/>
    </a:majorFont>
    <a:minorFont>
      <a:latin typeface="Aller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6499</TotalTime>
  <Words>1220</Words>
  <Application>Microsoft Office PowerPoint</Application>
  <PresentationFormat>Presentación en pantalla (16:9)</PresentationFormat>
  <Paragraphs>182</Paragraphs>
  <Slides>30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43" baseType="lpstr">
      <vt:lpstr>ＭＳ Ｐゴシック</vt:lpstr>
      <vt:lpstr>Aller</vt:lpstr>
      <vt:lpstr>Aller Light</vt:lpstr>
      <vt:lpstr>Arial</vt:lpstr>
      <vt:lpstr>Bebas</vt:lpstr>
      <vt:lpstr>Calibri</vt:lpstr>
      <vt:lpstr>Segoe UI</vt:lpstr>
      <vt:lpstr>Segoe UI Light</vt:lpstr>
      <vt:lpstr>Segoe WP Light</vt:lpstr>
      <vt:lpstr>Times New Roman</vt:lpstr>
      <vt:lpstr>Wingdings</vt:lpstr>
      <vt:lpstr>Light Orange Theme</vt:lpstr>
      <vt:lpstr>Tema de Office</vt:lpstr>
      <vt:lpstr>Windows Phone App Studio</vt:lpstr>
      <vt:lpstr>Índice</vt:lpstr>
      <vt:lpstr>Presentación de PowerPoint</vt:lpstr>
      <vt:lpstr>Presentación de PowerPoint</vt:lpstr>
      <vt:lpstr>Un gran momento desde el Lanzamiento!</vt:lpstr>
      <vt:lpstr>Presentación de PowerPoint</vt:lpstr>
      <vt:lpstr>Presentación de PowerPoint</vt:lpstr>
      <vt:lpstr>Presentación de PowerPoint</vt:lpstr>
      <vt:lpstr>Si comparamos con la competencia…</vt:lpstr>
      <vt:lpstr>Número total de Aplicaciones</vt:lpstr>
      <vt:lpstr>Presentación de PowerPoint</vt:lpstr>
      <vt:lpstr>Windows Phone App Studio</vt:lpstr>
      <vt:lpstr>Windows Phone App Studio</vt:lpstr>
      <vt:lpstr>Presentación de PowerPoint</vt:lpstr>
      <vt:lpstr>Presentación de PowerPoint</vt:lpstr>
      <vt:lpstr>El resultado</vt:lpstr>
      <vt:lpstr>¿Qué mas podemos hacer?</vt:lpstr>
      <vt:lpstr>Presentación de PowerPoint</vt:lpstr>
      <vt:lpstr>Una vez generada la Aplicación</vt:lpstr>
      <vt:lpstr>Código Fuente. Estructura.</vt:lpstr>
      <vt:lpstr>Código Fuente. Estructura.</vt:lpstr>
      <vt:lpstr>El patrón MVVM</vt:lpstr>
      <vt:lpstr>Código Fuente. Estructura.</vt:lpstr>
      <vt:lpstr>Código Fuente. Estructura.</vt:lpstr>
      <vt:lpstr>Código Fuente. Estructura.</vt:lpstr>
      <vt:lpstr>Presentación de PowerPoint</vt:lpstr>
      <vt:lpstr>Conclusiones</vt:lpstr>
      <vt:lpstr>Preguntas y respuestas.</vt:lpstr>
      <vt:lpstr>Contacto</vt:lpstr>
      <vt:lpstr>Descubriendo Windows Phone App Studio!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Swanex</dc:creator>
  <cp:lastModifiedBy>Javier Suárez Ruiz</cp:lastModifiedBy>
  <cp:revision>416</cp:revision>
  <dcterms:created xsi:type="dcterms:W3CDTF">2012-03-13T13:53:28Z</dcterms:created>
  <dcterms:modified xsi:type="dcterms:W3CDTF">2013-09-14T11:37:52Z</dcterms:modified>
</cp:coreProperties>
</file>